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8"/>
  </p:notesMasterIdLst>
  <p:handoutMasterIdLst>
    <p:handoutMasterId r:id="rId49"/>
  </p:handoutMasterIdLst>
  <p:sldIdLst>
    <p:sldId id="266" r:id="rId2"/>
    <p:sldId id="271" r:id="rId3"/>
    <p:sldId id="277" r:id="rId4"/>
    <p:sldId id="322" r:id="rId5"/>
    <p:sldId id="325" r:id="rId6"/>
    <p:sldId id="327" r:id="rId7"/>
    <p:sldId id="323" r:id="rId8"/>
    <p:sldId id="328" r:id="rId9"/>
    <p:sldId id="329" r:id="rId10"/>
    <p:sldId id="349" r:id="rId11"/>
    <p:sldId id="330" r:id="rId12"/>
    <p:sldId id="331" r:id="rId13"/>
    <p:sldId id="332" r:id="rId14"/>
    <p:sldId id="324" r:id="rId15"/>
    <p:sldId id="333" r:id="rId16"/>
    <p:sldId id="334" r:id="rId17"/>
    <p:sldId id="303" r:id="rId18"/>
    <p:sldId id="307" r:id="rId19"/>
    <p:sldId id="292" r:id="rId20"/>
    <p:sldId id="308" r:id="rId21"/>
    <p:sldId id="309" r:id="rId22"/>
    <p:sldId id="310" r:id="rId23"/>
    <p:sldId id="311" r:id="rId24"/>
    <p:sldId id="312" r:id="rId25"/>
    <p:sldId id="313" r:id="rId26"/>
    <p:sldId id="348" r:id="rId27"/>
    <p:sldId id="293" r:id="rId28"/>
    <p:sldId id="314" r:id="rId29"/>
    <p:sldId id="315" r:id="rId30"/>
    <p:sldId id="321" r:id="rId31"/>
    <p:sldId id="316" r:id="rId32"/>
    <p:sldId id="343" r:id="rId33"/>
    <p:sldId id="335" r:id="rId34"/>
    <p:sldId id="336" r:id="rId35"/>
    <p:sldId id="337" r:id="rId36"/>
    <p:sldId id="338" r:id="rId37"/>
    <p:sldId id="339" r:id="rId38"/>
    <p:sldId id="341" r:id="rId39"/>
    <p:sldId id="342" r:id="rId40"/>
    <p:sldId id="319" r:id="rId41"/>
    <p:sldId id="344" r:id="rId42"/>
    <p:sldId id="345" r:id="rId43"/>
    <p:sldId id="346" r:id="rId44"/>
    <p:sldId id="350" r:id="rId45"/>
    <p:sldId id="347" r:id="rId46"/>
    <p:sldId id="289" r:id="rId4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D"/>
    <a:srgbClr val="515151"/>
    <a:srgbClr val="FECB2F"/>
    <a:srgbClr val="A1D9DD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0"/>
    <p:restoredTop sz="89821" autoAdjust="0"/>
  </p:normalViewPr>
  <p:slideViewPr>
    <p:cSldViewPr snapToGrid="0" snapToObjects="1">
      <p:cViewPr varScale="1">
        <p:scale>
          <a:sx n="85" d="100"/>
          <a:sy n="85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altLang="zh-CN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8D-A04E-9937-F1C97777960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8D-A04E-9937-F1C977779600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57-45A6-BE5B-C2AC801FC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altLang="zh-CN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3A-4E7B-A521-A1A58D6E95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3A-4E7B-A521-A1A58D6E95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86-4745-9310-D354EC4557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86-4745-9310-D354EC45571F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3A-4E7B-A521-A1A58D6E95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7-40AD-B600-2B46532F89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7-40AD-B600-2B46532F89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BE-C047-91DC-6E2E7D9FC375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A. 传统导游</c:v>
                </c:pt>
                <c:pt idx="1">
                  <c:v>B. 扫码导游</c:v>
                </c:pt>
                <c:pt idx="2">
                  <c:v>C. 手机拍照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13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7-40AD-B600-2B46532F8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7-40AD-B600-2B46532F89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7-40AD-B600-2B46532F89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7CA9-4DF4-96A8-A73A021571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CA9-4DF4-96A8-A73A021571C5}"/>
              </c:ext>
            </c:extLst>
          </c:dPt>
          <c:dLbls>
            <c:dLbl>
              <c:idx val="1"/>
              <c:layout>
                <c:manualLayout>
                  <c:x val="0.12904398763340558"/>
                  <c:y val="-1.4464239445803235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17-40AD-B600-2B46532F89B1}"/>
                </c:ext>
              </c:extLst>
            </c:dLbl>
            <c:dLbl>
              <c:idx val="2"/>
              <c:layout>
                <c:manualLayout>
                  <c:x val="-0.26581537310895309"/>
                  <c:y val="-7.2321197229016171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CA9-4DF4-96A8-A73A021571C5}"/>
                </c:ext>
              </c:extLst>
            </c:dLbl>
            <c:dLbl>
              <c:idx val="3"/>
              <c:layout>
                <c:manualLayout>
                  <c:x val="-1.8917318766410604E-2"/>
                  <c:y val="-1.8080299307254043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A9-4DF4-96A8-A73A021571C5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A. 园子太大，建筑太多，傻傻分不清楚</c:v>
                </c:pt>
                <c:pt idx="1">
                  <c:v>B.路标太少，不明确</c:v>
                </c:pt>
                <c:pt idx="2">
                  <c:v>C.地图定位不准确，或看不懂地图</c:v>
                </c:pt>
                <c:pt idx="3">
                  <c:v>D.没有迷路经历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</c:v>
                </c:pt>
                <c:pt idx="2">
                  <c:v>3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7-40AD-B600-2B46532F8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2.43376276760481E-2"/>
          <c:w val="0.60242890047794495"/>
          <c:h val="0.90364328484557199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百分比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E9E-A148-A776-535CBD5641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E9E-A148-A776-535CBD5641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E9E-A148-A776-535CBD564147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E9E-A148-A776-535CBD5641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错误</c:v>
                </c:pt>
                <c:pt idx="1">
                  <c:v>正确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2</c:v>
                </c:pt>
                <c:pt idx="1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9E-A148-A776-535CBD5641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960094344010101"/>
          <c:y val="0.93317637518973695"/>
          <c:w val="0.55190721070079596"/>
          <c:h val="6.227529782954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2.43376276760481E-2"/>
          <c:w val="0.60242890047794495"/>
          <c:h val="0.90364328484557199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百分比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E9E-A148-A776-535CBD5641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E9E-A148-A776-535CBD5641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E9E-A148-A776-535CBD564147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E9E-A148-A776-535CBD5641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错误</c:v>
                </c:pt>
                <c:pt idx="1">
                  <c:v>正确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19.5</c:v>
                </c:pt>
                <c:pt idx="1">
                  <c:v>80.5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9E-A148-A776-535CBD5641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960094344010101"/>
          <c:y val="0.93317637518973695"/>
          <c:w val="0.55190721070079596"/>
          <c:h val="6.227529782954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E57AA-4141-3347-9CD5-61F357B20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5C60F-3E86-CA4D-8958-C13FD280BE67}" type="datetimeFigureOut">
              <a:rPr kumimoji="1" lang="zh-CN" altLang="en-US" smtClean="0"/>
              <a:t>2018/6/3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019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AA2F8-30C7-8240-9D78-400F697B6BDF}" type="datetimeFigureOut">
              <a:t>2018/6/3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04AAC-E73D-074A-85C9-4A97B4702BD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1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298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075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268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312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0546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smtClean="0"/>
              <a:t>33</a:t>
            </a:fld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7562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29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38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62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0559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625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6939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42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69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1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9" name="Freeform 886"/>
          <p:cNvSpPr>
            <a:spLocks noEditPoints="1"/>
          </p:cNvSpPr>
          <p:nvPr userDrawn="1"/>
        </p:nvSpPr>
        <p:spPr bwMode="auto">
          <a:xfrm>
            <a:off x="3307275" y="2582987"/>
            <a:ext cx="723965" cy="1456721"/>
          </a:xfrm>
          <a:custGeom>
            <a:avLst/>
            <a:gdLst>
              <a:gd name="T0" fmla="*/ 114 w 161"/>
              <a:gd name="T1" fmla="*/ 86 h 324"/>
              <a:gd name="T2" fmla="*/ 80 w 161"/>
              <a:gd name="T3" fmla="*/ 78 h 324"/>
              <a:gd name="T4" fmla="*/ 59 w 161"/>
              <a:gd name="T5" fmla="*/ 119 h 324"/>
              <a:gd name="T6" fmla="*/ 0 w 161"/>
              <a:gd name="T7" fmla="*/ 8 h 324"/>
              <a:gd name="T8" fmla="*/ 11 w 161"/>
              <a:gd name="T9" fmla="*/ 76 h 324"/>
              <a:gd name="T10" fmla="*/ 15 w 161"/>
              <a:gd name="T11" fmla="*/ 11 h 324"/>
              <a:gd name="T12" fmla="*/ 7 w 161"/>
              <a:gd name="T13" fmla="*/ 139 h 324"/>
              <a:gd name="T14" fmla="*/ 11 w 161"/>
              <a:gd name="T15" fmla="*/ 311 h 324"/>
              <a:gd name="T16" fmla="*/ 142 w 161"/>
              <a:gd name="T17" fmla="*/ 310 h 324"/>
              <a:gd name="T18" fmla="*/ 154 w 161"/>
              <a:gd name="T19" fmla="*/ 134 h 324"/>
              <a:gd name="T20" fmla="*/ 158 w 161"/>
              <a:gd name="T21" fmla="*/ 65 h 324"/>
              <a:gd name="T22" fmla="*/ 103 w 161"/>
              <a:gd name="T23" fmla="*/ 125 h 324"/>
              <a:gd name="T24" fmla="*/ 100 w 161"/>
              <a:gd name="T25" fmla="*/ 73 h 324"/>
              <a:gd name="T26" fmla="*/ 110 w 161"/>
              <a:gd name="T27" fmla="*/ 149 h 324"/>
              <a:gd name="T28" fmla="*/ 90 w 161"/>
              <a:gd name="T29" fmla="*/ 30 h 324"/>
              <a:gd name="T30" fmla="*/ 86 w 161"/>
              <a:gd name="T31" fmla="*/ 50 h 324"/>
              <a:gd name="T32" fmla="*/ 107 w 161"/>
              <a:gd name="T33" fmla="*/ 56 h 324"/>
              <a:gd name="T34" fmla="*/ 88 w 161"/>
              <a:gd name="T35" fmla="*/ 67 h 324"/>
              <a:gd name="T36" fmla="*/ 107 w 161"/>
              <a:gd name="T37" fmla="*/ 56 h 324"/>
              <a:gd name="T38" fmla="*/ 91 w 161"/>
              <a:gd name="T39" fmla="*/ 150 h 324"/>
              <a:gd name="T40" fmla="*/ 88 w 161"/>
              <a:gd name="T41" fmla="*/ 78 h 324"/>
              <a:gd name="T42" fmla="*/ 95 w 161"/>
              <a:gd name="T43" fmla="*/ 74 h 324"/>
              <a:gd name="T44" fmla="*/ 79 w 161"/>
              <a:gd name="T45" fmla="*/ 119 h 324"/>
              <a:gd name="T46" fmla="*/ 82 w 161"/>
              <a:gd name="T47" fmla="*/ 151 h 324"/>
              <a:gd name="T48" fmla="*/ 79 w 161"/>
              <a:gd name="T49" fmla="*/ 119 h 324"/>
              <a:gd name="T50" fmla="*/ 63 w 161"/>
              <a:gd name="T51" fmla="*/ 137 h 324"/>
              <a:gd name="T52" fmla="*/ 68 w 161"/>
              <a:gd name="T53" fmla="*/ 123 h 324"/>
              <a:gd name="T54" fmla="*/ 56 w 161"/>
              <a:gd name="T55" fmla="*/ 152 h 324"/>
              <a:gd name="T56" fmla="*/ 30 w 161"/>
              <a:gd name="T57" fmla="*/ 104 h 324"/>
              <a:gd name="T58" fmla="*/ 26 w 161"/>
              <a:gd name="T59" fmla="*/ 89 h 324"/>
              <a:gd name="T60" fmla="*/ 55 w 161"/>
              <a:gd name="T61" fmla="*/ 95 h 324"/>
              <a:gd name="T62" fmla="*/ 23 w 161"/>
              <a:gd name="T63" fmla="*/ 69 h 324"/>
              <a:gd name="T64" fmla="*/ 51 w 161"/>
              <a:gd name="T65" fmla="*/ 12 h 324"/>
              <a:gd name="T66" fmla="*/ 23 w 161"/>
              <a:gd name="T67" fmla="*/ 69 h 324"/>
              <a:gd name="T68" fmla="*/ 28 w 161"/>
              <a:gd name="T69" fmla="*/ 148 h 324"/>
              <a:gd name="T70" fmla="*/ 26 w 161"/>
              <a:gd name="T71" fmla="*/ 136 h 324"/>
              <a:gd name="T72" fmla="*/ 86 w 161"/>
              <a:gd name="T73" fmla="*/ 158 h 324"/>
              <a:gd name="T74" fmla="*/ 144 w 161"/>
              <a:gd name="T75" fmla="*/ 158 h 324"/>
              <a:gd name="T76" fmla="*/ 14 w 161"/>
              <a:gd name="T77" fmla="*/ 157 h 324"/>
              <a:gd name="T78" fmla="*/ 34 w 161"/>
              <a:gd name="T79" fmla="*/ 173 h 324"/>
              <a:gd name="T80" fmla="*/ 14 w 161"/>
              <a:gd name="T81" fmla="*/ 171 h 324"/>
              <a:gd name="T82" fmla="*/ 28 w 161"/>
              <a:gd name="T83" fmla="*/ 240 h 324"/>
              <a:gd name="T84" fmla="*/ 99 w 161"/>
              <a:gd name="T85" fmla="*/ 172 h 324"/>
              <a:gd name="T86" fmla="*/ 28 w 161"/>
              <a:gd name="T87" fmla="*/ 240 h 324"/>
              <a:gd name="T88" fmla="*/ 122 w 161"/>
              <a:gd name="T89" fmla="*/ 304 h 324"/>
              <a:gd name="T90" fmla="*/ 139 w 161"/>
              <a:gd name="T91" fmla="*/ 302 h 324"/>
              <a:gd name="T92" fmla="*/ 48 w 161"/>
              <a:gd name="T93" fmla="*/ 313 h 324"/>
              <a:gd name="T94" fmla="*/ 96 w 161"/>
              <a:gd name="T95" fmla="*/ 240 h 324"/>
              <a:gd name="T96" fmla="*/ 148 w 161"/>
              <a:gd name="T97" fmla="*/ 204 h 324"/>
              <a:gd name="T98" fmla="*/ 147 w 161"/>
              <a:gd name="T99" fmla="*/ 140 h 324"/>
              <a:gd name="T100" fmla="*/ 124 w 161"/>
              <a:gd name="T101" fmla="*/ 130 h 324"/>
              <a:gd name="T102" fmla="*/ 118 w 161"/>
              <a:gd name="T103" fmla="*/ 130 h 324"/>
              <a:gd name="T104" fmla="*/ 132 w 161"/>
              <a:gd name="T105" fmla="*/ 108 h 324"/>
              <a:gd name="T106" fmla="*/ 138 w 161"/>
              <a:gd name="T107" fmla="*/ 103 h 324"/>
              <a:gd name="T108" fmla="*/ 127 w 161"/>
              <a:gd name="T109" fmla="*/ 78 h 324"/>
              <a:gd name="T110" fmla="*/ 138 w 161"/>
              <a:gd name="T111" fmla="*/ 103 h 324"/>
              <a:gd name="T112" fmla="*/ 131 w 161"/>
              <a:gd name="T113" fmla="*/ 75 h 324"/>
              <a:gd name="T114" fmla="*/ 148 w 161"/>
              <a:gd name="T115" fmla="*/ 8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1" h="324">
                <a:moveTo>
                  <a:pt x="138" y="59"/>
                </a:moveTo>
                <a:cubicBezTo>
                  <a:pt x="128" y="65"/>
                  <a:pt x="120" y="81"/>
                  <a:pt x="114" y="86"/>
                </a:cubicBezTo>
                <a:cubicBezTo>
                  <a:pt x="114" y="62"/>
                  <a:pt x="115" y="39"/>
                  <a:pt x="104" y="21"/>
                </a:cubicBezTo>
                <a:cubicBezTo>
                  <a:pt x="77" y="13"/>
                  <a:pt x="78" y="48"/>
                  <a:pt x="80" y="78"/>
                </a:cubicBezTo>
                <a:cubicBezTo>
                  <a:pt x="81" y="96"/>
                  <a:pt x="81" y="110"/>
                  <a:pt x="74" y="118"/>
                </a:cubicBezTo>
                <a:cubicBezTo>
                  <a:pt x="67" y="115"/>
                  <a:pt x="61" y="121"/>
                  <a:pt x="59" y="119"/>
                </a:cubicBezTo>
                <a:cubicBezTo>
                  <a:pt x="61" y="89"/>
                  <a:pt x="62" y="39"/>
                  <a:pt x="58" y="7"/>
                </a:cubicBezTo>
                <a:cubicBezTo>
                  <a:pt x="40" y="0"/>
                  <a:pt x="16" y="0"/>
                  <a:pt x="0" y="8"/>
                </a:cubicBezTo>
                <a:cubicBezTo>
                  <a:pt x="1" y="26"/>
                  <a:pt x="4" y="43"/>
                  <a:pt x="6" y="57"/>
                </a:cubicBezTo>
                <a:cubicBezTo>
                  <a:pt x="6" y="64"/>
                  <a:pt x="2" y="74"/>
                  <a:pt x="11" y="76"/>
                </a:cubicBezTo>
                <a:cubicBezTo>
                  <a:pt x="16" y="66"/>
                  <a:pt x="10" y="49"/>
                  <a:pt x="8" y="35"/>
                </a:cubicBezTo>
                <a:cubicBezTo>
                  <a:pt x="8" y="26"/>
                  <a:pt x="5" y="13"/>
                  <a:pt x="15" y="11"/>
                </a:cubicBezTo>
                <a:cubicBezTo>
                  <a:pt x="14" y="51"/>
                  <a:pt x="21" y="91"/>
                  <a:pt x="26" y="129"/>
                </a:cubicBezTo>
                <a:cubicBezTo>
                  <a:pt x="18" y="131"/>
                  <a:pt x="13" y="135"/>
                  <a:pt x="7" y="139"/>
                </a:cubicBezTo>
                <a:cubicBezTo>
                  <a:pt x="3" y="151"/>
                  <a:pt x="6" y="160"/>
                  <a:pt x="7" y="172"/>
                </a:cubicBezTo>
                <a:cubicBezTo>
                  <a:pt x="10" y="217"/>
                  <a:pt x="4" y="270"/>
                  <a:pt x="11" y="311"/>
                </a:cubicBezTo>
                <a:cubicBezTo>
                  <a:pt x="28" y="324"/>
                  <a:pt x="54" y="321"/>
                  <a:pt x="76" y="319"/>
                </a:cubicBezTo>
                <a:cubicBezTo>
                  <a:pt x="99" y="318"/>
                  <a:pt x="120" y="311"/>
                  <a:pt x="142" y="310"/>
                </a:cubicBezTo>
                <a:cubicBezTo>
                  <a:pt x="151" y="293"/>
                  <a:pt x="149" y="269"/>
                  <a:pt x="151" y="244"/>
                </a:cubicBezTo>
                <a:cubicBezTo>
                  <a:pt x="154" y="212"/>
                  <a:pt x="158" y="173"/>
                  <a:pt x="154" y="134"/>
                </a:cubicBezTo>
                <a:cubicBezTo>
                  <a:pt x="148" y="128"/>
                  <a:pt x="140" y="124"/>
                  <a:pt x="130" y="123"/>
                </a:cubicBezTo>
                <a:cubicBezTo>
                  <a:pt x="142" y="108"/>
                  <a:pt x="161" y="92"/>
                  <a:pt x="158" y="65"/>
                </a:cubicBezTo>
                <a:cubicBezTo>
                  <a:pt x="154" y="60"/>
                  <a:pt x="141" y="61"/>
                  <a:pt x="138" y="59"/>
                </a:cubicBezTo>
                <a:close/>
                <a:moveTo>
                  <a:pt x="103" y="125"/>
                </a:moveTo>
                <a:cubicBezTo>
                  <a:pt x="102" y="111"/>
                  <a:pt x="99" y="97"/>
                  <a:pt x="100" y="77"/>
                </a:cubicBezTo>
                <a:cubicBezTo>
                  <a:pt x="100" y="76"/>
                  <a:pt x="100" y="74"/>
                  <a:pt x="100" y="73"/>
                </a:cubicBezTo>
                <a:cubicBezTo>
                  <a:pt x="104" y="74"/>
                  <a:pt x="103" y="74"/>
                  <a:pt x="107" y="73"/>
                </a:cubicBezTo>
                <a:cubicBezTo>
                  <a:pt x="109" y="102"/>
                  <a:pt x="112" y="128"/>
                  <a:pt x="110" y="149"/>
                </a:cubicBezTo>
                <a:cubicBezTo>
                  <a:pt x="99" y="147"/>
                  <a:pt x="103" y="134"/>
                  <a:pt x="103" y="125"/>
                </a:cubicBezTo>
                <a:close/>
                <a:moveTo>
                  <a:pt x="90" y="30"/>
                </a:moveTo>
                <a:cubicBezTo>
                  <a:pt x="101" y="22"/>
                  <a:pt x="105" y="37"/>
                  <a:pt x="107" y="48"/>
                </a:cubicBezTo>
                <a:cubicBezTo>
                  <a:pt x="101" y="50"/>
                  <a:pt x="93" y="50"/>
                  <a:pt x="86" y="50"/>
                </a:cubicBezTo>
                <a:cubicBezTo>
                  <a:pt x="86" y="43"/>
                  <a:pt x="89" y="37"/>
                  <a:pt x="90" y="30"/>
                </a:cubicBezTo>
                <a:close/>
                <a:moveTo>
                  <a:pt x="107" y="56"/>
                </a:moveTo>
                <a:cubicBezTo>
                  <a:pt x="107" y="60"/>
                  <a:pt x="107" y="63"/>
                  <a:pt x="107" y="66"/>
                </a:cubicBezTo>
                <a:cubicBezTo>
                  <a:pt x="97" y="65"/>
                  <a:pt x="96" y="67"/>
                  <a:pt x="88" y="67"/>
                </a:cubicBezTo>
                <a:cubicBezTo>
                  <a:pt x="85" y="66"/>
                  <a:pt x="90" y="58"/>
                  <a:pt x="84" y="59"/>
                </a:cubicBezTo>
                <a:cubicBezTo>
                  <a:pt x="92" y="56"/>
                  <a:pt x="100" y="58"/>
                  <a:pt x="107" y="56"/>
                </a:cubicBezTo>
                <a:close/>
                <a:moveTo>
                  <a:pt x="96" y="132"/>
                </a:moveTo>
                <a:cubicBezTo>
                  <a:pt x="97" y="139"/>
                  <a:pt x="101" y="152"/>
                  <a:pt x="91" y="150"/>
                </a:cubicBezTo>
                <a:cubicBezTo>
                  <a:pt x="89" y="150"/>
                  <a:pt x="87" y="142"/>
                  <a:pt x="87" y="139"/>
                </a:cubicBezTo>
                <a:cubicBezTo>
                  <a:pt x="85" y="117"/>
                  <a:pt x="88" y="99"/>
                  <a:pt x="88" y="78"/>
                </a:cubicBezTo>
                <a:cubicBezTo>
                  <a:pt x="88" y="77"/>
                  <a:pt x="88" y="75"/>
                  <a:pt x="88" y="74"/>
                </a:cubicBezTo>
                <a:cubicBezTo>
                  <a:pt x="91" y="74"/>
                  <a:pt x="93" y="74"/>
                  <a:pt x="95" y="74"/>
                </a:cubicBezTo>
                <a:cubicBezTo>
                  <a:pt x="95" y="90"/>
                  <a:pt x="96" y="111"/>
                  <a:pt x="96" y="132"/>
                </a:cubicBezTo>
                <a:close/>
                <a:moveTo>
                  <a:pt x="79" y="119"/>
                </a:moveTo>
                <a:cubicBezTo>
                  <a:pt x="83" y="119"/>
                  <a:pt x="80" y="123"/>
                  <a:pt x="80" y="125"/>
                </a:cubicBezTo>
                <a:cubicBezTo>
                  <a:pt x="81" y="132"/>
                  <a:pt x="82" y="138"/>
                  <a:pt x="82" y="151"/>
                </a:cubicBezTo>
                <a:cubicBezTo>
                  <a:pt x="73" y="149"/>
                  <a:pt x="71" y="150"/>
                  <a:pt x="64" y="151"/>
                </a:cubicBezTo>
                <a:cubicBezTo>
                  <a:pt x="63" y="138"/>
                  <a:pt x="77" y="132"/>
                  <a:pt x="79" y="119"/>
                </a:cubicBezTo>
                <a:close/>
                <a:moveTo>
                  <a:pt x="68" y="123"/>
                </a:moveTo>
                <a:cubicBezTo>
                  <a:pt x="71" y="127"/>
                  <a:pt x="63" y="131"/>
                  <a:pt x="63" y="137"/>
                </a:cubicBezTo>
                <a:cubicBezTo>
                  <a:pt x="61" y="134"/>
                  <a:pt x="60" y="129"/>
                  <a:pt x="60" y="124"/>
                </a:cubicBezTo>
                <a:cubicBezTo>
                  <a:pt x="62" y="127"/>
                  <a:pt x="67" y="125"/>
                  <a:pt x="68" y="123"/>
                </a:cubicBezTo>
                <a:close/>
                <a:moveTo>
                  <a:pt x="51" y="105"/>
                </a:moveTo>
                <a:cubicBezTo>
                  <a:pt x="55" y="117"/>
                  <a:pt x="55" y="137"/>
                  <a:pt x="56" y="152"/>
                </a:cubicBezTo>
                <a:cubicBezTo>
                  <a:pt x="49" y="151"/>
                  <a:pt x="42" y="151"/>
                  <a:pt x="35" y="151"/>
                </a:cubicBezTo>
                <a:cubicBezTo>
                  <a:pt x="32" y="137"/>
                  <a:pt x="33" y="118"/>
                  <a:pt x="30" y="104"/>
                </a:cubicBezTo>
                <a:cubicBezTo>
                  <a:pt x="41" y="105"/>
                  <a:pt x="41" y="105"/>
                  <a:pt x="51" y="105"/>
                </a:cubicBezTo>
                <a:close/>
                <a:moveTo>
                  <a:pt x="26" y="89"/>
                </a:moveTo>
                <a:cubicBezTo>
                  <a:pt x="37" y="90"/>
                  <a:pt x="43" y="85"/>
                  <a:pt x="55" y="87"/>
                </a:cubicBezTo>
                <a:cubicBezTo>
                  <a:pt x="55" y="90"/>
                  <a:pt x="55" y="92"/>
                  <a:pt x="55" y="95"/>
                </a:cubicBezTo>
                <a:cubicBezTo>
                  <a:pt x="47" y="98"/>
                  <a:pt x="27" y="100"/>
                  <a:pt x="26" y="89"/>
                </a:cubicBezTo>
                <a:close/>
                <a:moveTo>
                  <a:pt x="23" y="69"/>
                </a:moveTo>
                <a:cubicBezTo>
                  <a:pt x="23" y="47"/>
                  <a:pt x="19" y="22"/>
                  <a:pt x="22" y="9"/>
                </a:cubicBezTo>
                <a:cubicBezTo>
                  <a:pt x="32" y="8"/>
                  <a:pt x="41" y="9"/>
                  <a:pt x="51" y="12"/>
                </a:cubicBezTo>
                <a:cubicBezTo>
                  <a:pt x="57" y="34"/>
                  <a:pt x="53" y="57"/>
                  <a:pt x="55" y="72"/>
                </a:cubicBezTo>
                <a:cubicBezTo>
                  <a:pt x="44" y="74"/>
                  <a:pt x="32" y="73"/>
                  <a:pt x="23" y="69"/>
                </a:cubicBezTo>
                <a:close/>
                <a:moveTo>
                  <a:pt x="26" y="136"/>
                </a:moveTo>
                <a:cubicBezTo>
                  <a:pt x="30" y="140"/>
                  <a:pt x="25" y="145"/>
                  <a:pt x="28" y="148"/>
                </a:cubicBezTo>
                <a:cubicBezTo>
                  <a:pt x="25" y="152"/>
                  <a:pt x="19" y="148"/>
                  <a:pt x="15" y="148"/>
                </a:cubicBezTo>
                <a:cubicBezTo>
                  <a:pt x="14" y="139"/>
                  <a:pt x="21" y="139"/>
                  <a:pt x="26" y="136"/>
                </a:cubicBezTo>
                <a:close/>
                <a:moveTo>
                  <a:pt x="34" y="159"/>
                </a:moveTo>
                <a:cubicBezTo>
                  <a:pt x="49" y="161"/>
                  <a:pt x="68" y="159"/>
                  <a:pt x="86" y="158"/>
                </a:cubicBezTo>
                <a:cubicBezTo>
                  <a:pt x="106" y="157"/>
                  <a:pt x="131" y="156"/>
                  <a:pt x="146" y="149"/>
                </a:cubicBezTo>
                <a:cubicBezTo>
                  <a:pt x="148" y="150"/>
                  <a:pt x="144" y="155"/>
                  <a:pt x="144" y="158"/>
                </a:cubicBezTo>
                <a:cubicBezTo>
                  <a:pt x="115" y="167"/>
                  <a:pt x="84" y="168"/>
                  <a:pt x="47" y="167"/>
                </a:cubicBezTo>
                <a:cubicBezTo>
                  <a:pt x="36" y="166"/>
                  <a:pt x="15" y="170"/>
                  <a:pt x="14" y="157"/>
                </a:cubicBezTo>
                <a:cubicBezTo>
                  <a:pt x="18" y="152"/>
                  <a:pt x="27" y="158"/>
                  <a:pt x="34" y="159"/>
                </a:cubicBezTo>
                <a:close/>
                <a:moveTo>
                  <a:pt x="34" y="173"/>
                </a:moveTo>
                <a:cubicBezTo>
                  <a:pt x="34" y="185"/>
                  <a:pt x="20" y="194"/>
                  <a:pt x="16" y="207"/>
                </a:cubicBezTo>
                <a:cubicBezTo>
                  <a:pt x="14" y="196"/>
                  <a:pt x="14" y="187"/>
                  <a:pt x="14" y="171"/>
                </a:cubicBezTo>
                <a:cubicBezTo>
                  <a:pt x="21" y="173"/>
                  <a:pt x="28" y="175"/>
                  <a:pt x="34" y="173"/>
                </a:cubicBezTo>
                <a:close/>
                <a:moveTo>
                  <a:pt x="28" y="240"/>
                </a:moveTo>
                <a:cubicBezTo>
                  <a:pt x="42" y="219"/>
                  <a:pt x="57" y="195"/>
                  <a:pt x="72" y="176"/>
                </a:cubicBezTo>
                <a:cubicBezTo>
                  <a:pt x="79" y="174"/>
                  <a:pt x="92" y="177"/>
                  <a:pt x="99" y="172"/>
                </a:cubicBezTo>
                <a:cubicBezTo>
                  <a:pt x="77" y="212"/>
                  <a:pt x="42" y="248"/>
                  <a:pt x="16" y="288"/>
                </a:cubicBezTo>
                <a:cubicBezTo>
                  <a:pt x="10" y="266"/>
                  <a:pt x="20" y="254"/>
                  <a:pt x="28" y="240"/>
                </a:cubicBezTo>
                <a:close/>
                <a:moveTo>
                  <a:pt x="139" y="302"/>
                </a:moveTo>
                <a:cubicBezTo>
                  <a:pt x="133" y="302"/>
                  <a:pt x="128" y="304"/>
                  <a:pt x="122" y="304"/>
                </a:cubicBezTo>
                <a:cubicBezTo>
                  <a:pt x="126" y="292"/>
                  <a:pt x="135" y="284"/>
                  <a:pt x="140" y="273"/>
                </a:cubicBezTo>
                <a:cubicBezTo>
                  <a:pt x="147" y="280"/>
                  <a:pt x="140" y="294"/>
                  <a:pt x="139" y="302"/>
                </a:cubicBezTo>
                <a:close/>
                <a:moveTo>
                  <a:pt x="79" y="311"/>
                </a:moveTo>
                <a:cubicBezTo>
                  <a:pt x="69" y="312"/>
                  <a:pt x="57" y="311"/>
                  <a:pt x="48" y="313"/>
                </a:cubicBezTo>
                <a:cubicBezTo>
                  <a:pt x="49" y="306"/>
                  <a:pt x="54" y="299"/>
                  <a:pt x="58" y="294"/>
                </a:cubicBezTo>
                <a:cubicBezTo>
                  <a:pt x="69" y="277"/>
                  <a:pt x="83" y="258"/>
                  <a:pt x="96" y="240"/>
                </a:cubicBezTo>
                <a:cubicBezTo>
                  <a:pt x="113" y="216"/>
                  <a:pt x="131" y="192"/>
                  <a:pt x="147" y="168"/>
                </a:cubicBezTo>
                <a:cubicBezTo>
                  <a:pt x="147" y="177"/>
                  <a:pt x="148" y="191"/>
                  <a:pt x="148" y="204"/>
                </a:cubicBezTo>
                <a:cubicBezTo>
                  <a:pt x="125" y="239"/>
                  <a:pt x="98" y="271"/>
                  <a:pt x="79" y="311"/>
                </a:cubicBezTo>
                <a:close/>
                <a:moveTo>
                  <a:pt x="147" y="140"/>
                </a:moveTo>
                <a:cubicBezTo>
                  <a:pt x="139" y="144"/>
                  <a:pt x="125" y="148"/>
                  <a:pt x="116" y="147"/>
                </a:cubicBezTo>
                <a:cubicBezTo>
                  <a:pt x="118" y="138"/>
                  <a:pt x="124" y="138"/>
                  <a:pt x="124" y="130"/>
                </a:cubicBezTo>
                <a:cubicBezTo>
                  <a:pt x="132" y="130"/>
                  <a:pt x="145" y="132"/>
                  <a:pt x="147" y="140"/>
                </a:cubicBezTo>
                <a:close/>
                <a:moveTo>
                  <a:pt x="118" y="130"/>
                </a:moveTo>
                <a:cubicBezTo>
                  <a:pt x="115" y="118"/>
                  <a:pt x="115" y="111"/>
                  <a:pt x="115" y="98"/>
                </a:cubicBezTo>
                <a:cubicBezTo>
                  <a:pt x="120" y="102"/>
                  <a:pt x="127" y="104"/>
                  <a:pt x="132" y="108"/>
                </a:cubicBezTo>
                <a:cubicBezTo>
                  <a:pt x="128" y="116"/>
                  <a:pt x="121" y="121"/>
                  <a:pt x="118" y="130"/>
                </a:cubicBezTo>
                <a:close/>
                <a:moveTo>
                  <a:pt x="138" y="103"/>
                </a:moveTo>
                <a:cubicBezTo>
                  <a:pt x="130" y="101"/>
                  <a:pt x="127" y="94"/>
                  <a:pt x="118" y="94"/>
                </a:cubicBezTo>
                <a:cubicBezTo>
                  <a:pt x="121" y="88"/>
                  <a:pt x="125" y="84"/>
                  <a:pt x="127" y="78"/>
                </a:cubicBezTo>
                <a:cubicBezTo>
                  <a:pt x="131" y="84"/>
                  <a:pt x="141" y="85"/>
                  <a:pt x="144" y="92"/>
                </a:cubicBezTo>
                <a:cubicBezTo>
                  <a:pt x="143" y="97"/>
                  <a:pt x="140" y="99"/>
                  <a:pt x="138" y="103"/>
                </a:cubicBezTo>
                <a:close/>
                <a:moveTo>
                  <a:pt x="148" y="85"/>
                </a:moveTo>
                <a:cubicBezTo>
                  <a:pt x="142" y="82"/>
                  <a:pt x="138" y="77"/>
                  <a:pt x="131" y="75"/>
                </a:cubicBezTo>
                <a:cubicBezTo>
                  <a:pt x="133" y="66"/>
                  <a:pt x="145" y="66"/>
                  <a:pt x="152" y="70"/>
                </a:cubicBezTo>
                <a:cubicBezTo>
                  <a:pt x="153" y="77"/>
                  <a:pt x="150" y="80"/>
                  <a:pt x="148" y="8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0" name="组 909"/>
          <p:cNvGrpSpPr/>
          <p:nvPr userDrawn="1"/>
        </p:nvGrpSpPr>
        <p:grpSpPr>
          <a:xfrm>
            <a:off x="197293" y="114629"/>
            <a:ext cx="4656768" cy="3502613"/>
            <a:chOff x="197293" y="114629"/>
            <a:chExt cx="4656768" cy="3502613"/>
          </a:xfrm>
        </p:grpSpPr>
        <p:grpSp>
          <p:nvGrpSpPr>
            <p:cNvPr id="911" name="组 910"/>
            <p:cNvGrpSpPr/>
            <p:nvPr/>
          </p:nvGrpSpPr>
          <p:grpSpPr>
            <a:xfrm>
              <a:off x="3834683" y="1526101"/>
              <a:ext cx="841467" cy="1124880"/>
              <a:chOff x="3722620" y="1073804"/>
              <a:chExt cx="845948" cy="1130870"/>
            </a:xfrm>
          </p:grpSpPr>
          <p:sp>
            <p:nvSpPr>
              <p:cNvPr id="1247" name="Freeform 635"/>
              <p:cNvSpPr>
                <a:spLocks/>
              </p:cNvSpPr>
              <p:nvPr/>
            </p:nvSpPr>
            <p:spPr bwMode="auto">
              <a:xfrm rot="3469135">
                <a:off x="3964209" y="2011113"/>
                <a:ext cx="101346" cy="285776"/>
              </a:xfrm>
              <a:custGeom>
                <a:avLst/>
                <a:gdLst>
                  <a:gd name="T0" fmla="*/ 15 w 29"/>
                  <a:gd name="T1" fmla="*/ 0 h 78"/>
                  <a:gd name="T2" fmla="*/ 0 w 29"/>
                  <a:gd name="T3" fmla="*/ 16 h 78"/>
                  <a:gd name="T4" fmla="*/ 10 w 29"/>
                  <a:gd name="T5" fmla="*/ 19 h 78"/>
                  <a:gd name="T6" fmla="*/ 3 w 29"/>
                  <a:gd name="T7" fmla="*/ 63 h 78"/>
                  <a:gd name="T8" fmla="*/ 12 w 29"/>
                  <a:gd name="T9" fmla="*/ 78 h 78"/>
                  <a:gd name="T10" fmla="*/ 9 w 29"/>
                  <a:gd name="T11" fmla="*/ 65 h 78"/>
                  <a:gd name="T12" fmla="*/ 13 w 29"/>
                  <a:gd name="T13" fmla="*/ 19 h 78"/>
                  <a:gd name="T14" fmla="*/ 25 w 29"/>
                  <a:gd name="T15" fmla="*/ 21 h 78"/>
                  <a:gd name="T16" fmla="*/ 15 w 2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15" y="0"/>
                    </a:move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10" y="19"/>
                    </a:cubicBezTo>
                    <a:cubicBezTo>
                      <a:pt x="2" y="32"/>
                      <a:pt x="20" y="52"/>
                      <a:pt x="3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9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5" y="21"/>
                    </a:cubicBezTo>
                    <a:cubicBezTo>
                      <a:pt x="29" y="12"/>
                      <a:pt x="21" y="6"/>
                      <a:pt x="1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8" name="Freeform 768"/>
              <p:cNvSpPr>
                <a:spLocks/>
              </p:cNvSpPr>
              <p:nvPr/>
            </p:nvSpPr>
            <p:spPr bwMode="auto">
              <a:xfrm rot="797589">
                <a:off x="3743127" y="1965828"/>
                <a:ext cx="94589" cy="156096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9" name="Freeform 794"/>
              <p:cNvSpPr>
                <a:spLocks noEditPoints="1"/>
              </p:cNvSpPr>
              <p:nvPr/>
            </p:nvSpPr>
            <p:spPr bwMode="auto">
              <a:xfrm rot="12600000">
                <a:off x="4087116" y="1110557"/>
                <a:ext cx="243230" cy="859727"/>
              </a:xfrm>
              <a:custGeom>
                <a:avLst/>
                <a:gdLst>
                  <a:gd name="T0" fmla="*/ 66 w 70"/>
                  <a:gd name="T1" fmla="*/ 70 h 233"/>
                  <a:gd name="T2" fmla="*/ 61 w 70"/>
                  <a:gd name="T3" fmla="*/ 61 h 233"/>
                  <a:gd name="T4" fmla="*/ 32 w 70"/>
                  <a:gd name="T5" fmla="*/ 0 h 233"/>
                  <a:gd name="T6" fmla="*/ 28 w 70"/>
                  <a:gd name="T7" fmla="*/ 0 h 233"/>
                  <a:gd name="T8" fmla="*/ 15 w 70"/>
                  <a:gd name="T9" fmla="*/ 38 h 233"/>
                  <a:gd name="T10" fmla="*/ 7 w 70"/>
                  <a:gd name="T11" fmla="*/ 72 h 233"/>
                  <a:gd name="T12" fmla="*/ 7 w 70"/>
                  <a:gd name="T13" fmla="*/ 224 h 233"/>
                  <a:gd name="T14" fmla="*/ 61 w 70"/>
                  <a:gd name="T15" fmla="*/ 229 h 233"/>
                  <a:gd name="T16" fmla="*/ 68 w 70"/>
                  <a:gd name="T17" fmla="*/ 156 h 233"/>
                  <a:gd name="T18" fmla="*/ 68 w 70"/>
                  <a:gd name="T19" fmla="*/ 112 h 233"/>
                  <a:gd name="T20" fmla="*/ 66 w 70"/>
                  <a:gd name="T21" fmla="*/ 70 h 233"/>
                  <a:gd name="T22" fmla="*/ 21 w 70"/>
                  <a:gd name="T23" fmla="*/ 37 h 233"/>
                  <a:gd name="T24" fmla="*/ 42 w 70"/>
                  <a:gd name="T25" fmla="*/ 36 h 233"/>
                  <a:gd name="T26" fmla="*/ 55 w 70"/>
                  <a:gd name="T27" fmla="*/ 65 h 233"/>
                  <a:gd name="T28" fmla="*/ 17 w 70"/>
                  <a:gd name="T29" fmla="*/ 68 h 233"/>
                  <a:gd name="T30" fmla="*/ 21 w 70"/>
                  <a:gd name="T31" fmla="*/ 37 h 233"/>
                  <a:gd name="T32" fmla="*/ 32 w 70"/>
                  <a:gd name="T33" fmla="*/ 77 h 233"/>
                  <a:gd name="T34" fmla="*/ 44 w 70"/>
                  <a:gd name="T35" fmla="*/ 75 h 233"/>
                  <a:gd name="T36" fmla="*/ 45 w 70"/>
                  <a:gd name="T37" fmla="*/ 164 h 233"/>
                  <a:gd name="T38" fmla="*/ 41 w 70"/>
                  <a:gd name="T39" fmla="*/ 180 h 233"/>
                  <a:gd name="T40" fmla="*/ 36 w 70"/>
                  <a:gd name="T41" fmla="*/ 173 h 233"/>
                  <a:gd name="T42" fmla="*/ 32 w 70"/>
                  <a:gd name="T43" fmla="*/ 77 h 233"/>
                  <a:gd name="T44" fmla="*/ 17 w 70"/>
                  <a:gd name="T45" fmla="*/ 77 h 233"/>
                  <a:gd name="T46" fmla="*/ 25 w 70"/>
                  <a:gd name="T47" fmla="*/ 77 h 233"/>
                  <a:gd name="T48" fmla="*/ 31 w 70"/>
                  <a:gd name="T49" fmla="*/ 181 h 233"/>
                  <a:gd name="T50" fmla="*/ 14 w 70"/>
                  <a:gd name="T51" fmla="*/ 181 h 233"/>
                  <a:gd name="T52" fmla="*/ 17 w 70"/>
                  <a:gd name="T53" fmla="*/ 77 h 233"/>
                  <a:gd name="T54" fmla="*/ 46 w 70"/>
                  <a:gd name="T55" fmla="*/ 189 h 233"/>
                  <a:gd name="T56" fmla="*/ 61 w 70"/>
                  <a:gd name="T57" fmla="*/ 192 h 233"/>
                  <a:gd name="T58" fmla="*/ 35 w 70"/>
                  <a:gd name="T59" fmla="*/ 195 h 233"/>
                  <a:gd name="T60" fmla="*/ 12 w 70"/>
                  <a:gd name="T61" fmla="*/ 189 h 233"/>
                  <a:gd name="T62" fmla="*/ 46 w 70"/>
                  <a:gd name="T63" fmla="*/ 189 h 233"/>
                  <a:gd name="T64" fmla="*/ 55 w 70"/>
                  <a:gd name="T65" fmla="*/ 223 h 233"/>
                  <a:gd name="T66" fmla="*/ 15 w 70"/>
                  <a:gd name="T67" fmla="*/ 220 h 233"/>
                  <a:gd name="T68" fmla="*/ 12 w 70"/>
                  <a:gd name="T69" fmla="*/ 202 h 233"/>
                  <a:gd name="T70" fmla="*/ 61 w 70"/>
                  <a:gd name="T71" fmla="*/ 205 h 233"/>
                  <a:gd name="T72" fmla="*/ 55 w 70"/>
                  <a:gd name="T73" fmla="*/ 223 h 233"/>
                  <a:gd name="T74" fmla="*/ 61 w 70"/>
                  <a:gd name="T75" fmla="*/ 165 h 233"/>
                  <a:gd name="T76" fmla="*/ 55 w 70"/>
                  <a:gd name="T77" fmla="*/ 180 h 233"/>
                  <a:gd name="T78" fmla="*/ 52 w 70"/>
                  <a:gd name="T79" fmla="*/ 157 h 233"/>
                  <a:gd name="T80" fmla="*/ 52 w 70"/>
                  <a:gd name="T81" fmla="*/ 73 h 233"/>
                  <a:gd name="T82" fmla="*/ 56 w 70"/>
                  <a:gd name="T83" fmla="*/ 72 h 233"/>
                  <a:gd name="T84" fmla="*/ 59 w 70"/>
                  <a:gd name="T85" fmla="*/ 75 h 233"/>
                  <a:gd name="T86" fmla="*/ 61 w 70"/>
                  <a:gd name="T87" fmla="*/ 16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0" h="233">
                    <a:moveTo>
                      <a:pt x="66" y="70"/>
                    </a:moveTo>
                    <a:cubicBezTo>
                      <a:pt x="66" y="67"/>
                      <a:pt x="62" y="64"/>
                      <a:pt x="61" y="61"/>
                    </a:cubicBezTo>
                    <a:cubicBezTo>
                      <a:pt x="50" y="41"/>
                      <a:pt x="42" y="18"/>
                      <a:pt x="32" y="0"/>
                    </a:cubicBezTo>
                    <a:cubicBezTo>
                      <a:pt x="31" y="0"/>
                      <a:pt x="29" y="0"/>
                      <a:pt x="28" y="0"/>
                    </a:cubicBezTo>
                    <a:cubicBezTo>
                      <a:pt x="22" y="12"/>
                      <a:pt x="19" y="24"/>
                      <a:pt x="15" y="38"/>
                    </a:cubicBezTo>
                    <a:cubicBezTo>
                      <a:pt x="12" y="50"/>
                      <a:pt x="11" y="66"/>
                      <a:pt x="7" y="72"/>
                    </a:cubicBezTo>
                    <a:cubicBezTo>
                      <a:pt x="14" y="126"/>
                      <a:pt x="0" y="184"/>
                      <a:pt x="7" y="224"/>
                    </a:cubicBezTo>
                    <a:cubicBezTo>
                      <a:pt x="18" y="232"/>
                      <a:pt x="44" y="233"/>
                      <a:pt x="61" y="229"/>
                    </a:cubicBezTo>
                    <a:cubicBezTo>
                      <a:pt x="70" y="211"/>
                      <a:pt x="68" y="184"/>
                      <a:pt x="68" y="156"/>
                    </a:cubicBezTo>
                    <a:cubicBezTo>
                      <a:pt x="68" y="142"/>
                      <a:pt x="68" y="128"/>
                      <a:pt x="68" y="112"/>
                    </a:cubicBezTo>
                    <a:cubicBezTo>
                      <a:pt x="68" y="98"/>
                      <a:pt x="69" y="82"/>
                      <a:pt x="66" y="70"/>
                    </a:cubicBezTo>
                    <a:close/>
                    <a:moveTo>
                      <a:pt x="21" y="37"/>
                    </a:moveTo>
                    <a:cubicBezTo>
                      <a:pt x="25" y="37"/>
                      <a:pt x="37" y="34"/>
                      <a:pt x="42" y="36"/>
                    </a:cubicBezTo>
                    <a:cubicBezTo>
                      <a:pt x="46" y="46"/>
                      <a:pt x="53" y="54"/>
                      <a:pt x="55" y="65"/>
                    </a:cubicBezTo>
                    <a:cubicBezTo>
                      <a:pt x="41" y="68"/>
                      <a:pt x="30" y="72"/>
                      <a:pt x="17" y="68"/>
                    </a:cubicBezTo>
                    <a:cubicBezTo>
                      <a:pt x="16" y="59"/>
                      <a:pt x="19" y="49"/>
                      <a:pt x="21" y="37"/>
                    </a:cubicBezTo>
                    <a:close/>
                    <a:moveTo>
                      <a:pt x="32" y="77"/>
                    </a:moveTo>
                    <a:cubicBezTo>
                      <a:pt x="35" y="76"/>
                      <a:pt x="39" y="75"/>
                      <a:pt x="44" y="75"/>
                    </a:cubicBezTo>
                    <a:cubicBezTo>
                      <a:pt x="43" y="107"/>
                      <a:pt x="45" y="134"/>
                      <a:pt x="45" y="164"/>
                    </a:cubicBezTo>
                    <a:cubicBezTo>
                      <a:pt x="45" y="168"/>
                      <a:pt x="47" y="179"/>
                      <a:pt x="41" y="180"/>
                    </a:cubicBezTo>
                    <a:cubicBezTo>
                      <a:pt x="37" y="179"/>
                      <a:pt x="37" y="174"/>
                      <a:pt x="36" y="173"/>
                    </a:cubicBezTo>
                    <a:cubicBezTo>
                      <a:pt x="31" y="139"/>
                      <a:pt x="41" y="115"/>
                      <a:pt x="32" y="77"/>
                    </a:cubicBezTo>
                    <a:close/>
                    <a:moveTo>
                      <a:pt x="17" y="77"/>
                    </a:moveTo>
                    <a:cubicBezTo>
                      <a:pt x="19" y="77"/>
                      <a:pt x="22" y="77"/>
                      <a:pt x="25" y="77"/>
                    </a:cubicBezTo>
                    <a:cubicBezTo>
                      <a:pt x="33" y="111"/>
                      <a:pt x="28" y="152"/>
                      <a:pt x="31" y="181"/>
                    </a:cubicBezTo>
                    <a:cubicBezTo>
                      <a:pt x="25" y="181"/>
                      <a:pt x="19" y="181"/>
                      <a:pt x="14" y="181"/>
                    </a:cubicBezTo>
                    <a:cubicBezTo>
                      <a:pt x="11" y="155"/>
                      <a:pt x="19" y="113"/>
                      <a:pt x="17" y="77"/>
                    </a:cubicBezTo>
                    <a:close/>
                    <a:moveTo>
                      <a:pt x="46" y="189"/>
                    </a:moveTo>
                    <a:cubicBezTo>
                      <a:pt x="50" y="189"/>
                      <a:pt x="58" y="186"/>
                      <a:pt x="61" y="192"/>
                    </a:cubicBezTo>
                    <a:cubicBezTo>
                      <a:pt x="60" y="199"/>
                      <a:pt x="44" y="196"/>
                      <a:pt x="35" y="195"/>
                    </a:cubicBezTo>
                    <a:cubicBezTo>
                      <a:pt x="26" y="195"/>
                      <a:pt x="13" y="197"/>
                      <a:pt x="12" y="189"/>
                    </a:cubicBezTo>
                    <a:cubicBezTo>
                      <a:pt x="26" y="190"/>
                      <a:pt x="34" y="188"/>
                      <a:pt x="46" y="189"/>
                    </a:cubicBezTo>
                    <a:close/>
                    <a:moveTo>
                      <a:pt x="55" y="223"/>
                    </a:moveTo>
                    <a:cubicBezTo>
                      <a:pt x="42" y="224"/>
                      <a:pt x="30" y="223"/>
                      <a:pt x="15" y="220"/>
                    </a:cubicBezTo>
                    <a:cubicBezTo>
                      <a:pt x="13" y="216"/>
                      <a:pt x="14" y="207"/>
                      <a:pt x="12" y="202"/>
                    </a:cubicBezTo>
                    <a:cubicBezTo>
                      <a:pt x="32" y="202"/>
                      <a:pt x="40" y="205"/>
                      <a:pt x="61" y="205"/>
                    </a:cubicBezTo>
                    <a:cubicBezTo>
                      <a:pt x="62" y="214"/>
                      <a:pt x="58" y="218"/>
                      <a:pt x="55" y="223"/>
                    </a:cubicBezTo>
                    <a:close/>
                    <a:moveTo>
                      <a:pt x="61" y="165"/>
                    </a:moveTo>
                    <a:cubicBezTo>
                      <a:pt x="60" y="170"/>
                      <a:pt x="64" y="180"/>
                      <a:pt x="55" y="180"/>
                    </a:cubicBezTo>
                    <a:cubicBezTo>
                      <a:pt x="49" y="176"/>
                      <a:pt x="52" y="167"/>
                      <a:pt x="52" y="157"/>
                    </a:cubicBezTo>
                    <a:cubicBezTo>
                      <a:pt x="51" y="133"/>
                      <a:pt x="49" y="100"/>
                      <a:pt x="52" y="73"/>
                    </a:cubicBezTo>
                    <a:cubicBezTo>
                      <a:pt x="54" y="74"/>
                      <a:pt x="56" y="74"/>
                      <a:pt x="56" y="72"/>
                    </a:cubicBezTo>
                    <a:cubicBezTo>
                      <a:pt x="58" y="73"/>
                      <a:pt x="59" y="73"/>
                      <a:pt x="59" y="75"/>
                    </a:cubicBezTo>
                    <a:cubicBezTo>
                      <a:pt x="62" y="103"/>
                      <a:pt x="64" y="144"/>
                      <a:pt x="61" y="16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0" name="Freeform 836"/>
              <p:cNvSpPr>
                <a:spLocks/>
              </p:cNvSpPr>
              <p:nvPr/>
            </p:nvSpPr>
            <p:spPr bwMode="auto">
              <a:xfrm rot="12600000">
                <a:off x="4510013" y="1685603"/>
                <a:ext cx="58555" cy="81650"/>
              </a:xfrm>
              <a:custGeom>
                <a:avLst/>
                <a:gdLst>
                  <a:gd name="T0" fmla="*/ 9 w 17"/>
                  <a:gd name="T1" fmla="*/ 22 h 22"/>
                  <a:gd name="T2" fmla="*/ 12 w 17"/>
                  <a:gd name="T3" fmla="*/ 19 h 22"/>
                  <a:gd name="T4" fmla="*/ 14 w 17"/>
                  <a:gd name="T5" fmla="*/ 0 h 22"/>
                  <a:gd name="T6" fmla="*/ 9 w 1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2">
                    <a:moveTo>
                      <a:pt x="9" y="22"/>
                    </a:moveTo>
                    <a:cubicBezTo>
                      <a:pt x="9" y="20"/>
                      <a:pt x="12" y="20"/>
                      <a:pt x="12" y="19"/>
                    </a:cubicBezTo>
                    <a:cubicBezTo>
                      <a:pt x="9" y="15"/>
                      <a:pt x="17" y="5"/>
                      <a:pt x="14" y="0"/>
                    </a:cubicBezTo>
                    <a:cubicBezTo>
                      <a:pt x="6" y="1"/>
                      <a:pt x="0" y="20"/>
                      <a:pt x="9" y="22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1" name="Freeform 870"/>
              <p:cNvSpPr>
                <a:spLocks/>
              </p:cNvSpPr>
              <p:nvPr/>
            </p:nvSpPr>
            <p:spPr bwMode="auto">
              <a:xfrm rot="3581735">
                <a:off x="4327242" y="1586597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2" name="Freeform 902"/>
              <p:cNvSpPr>
                <a:spLocks/>
              </p:cNvSpPr>
              <p:nvPr/>
            </p:nvSpPr>
            <p:spPr bwMode="auto">
              <a:xfrm rot="11711802">
                <a:off x="3722620" y="1521104"/>
                <a:ext cx="247734" cy="410651"/>
              </a:xfrm>
              <a:custGeom>
                <a:avLst/>
                <a:gdLst>
                  <a:gd name="T0" fmla="*/ 22 w 72"/>
                  <a:gd name="T1" fmla="*/ 68 h 111"/>
                  <a:gd name="T2" fmla="*/ 29 w 72"/>
                  <a:gd name="T3" fmla="*/ 108 h 111"/>
                  <a:gd name="T4" fmla="*/ 48 w 72"/>
                  <a:gd name="T5" fmla="*/ 34 h 111"/>
                  <a:gd name="T6" fmla="*/ 72 w 72"/>
                  <a:gd name="T7" fmla="*/ 36 h 111"/>
                  <a:gd name="T8" fmla="*/ 50 w 72"/>
                  <a:gd name="T9" fmla="*/ 0 h 111"/>
                  <a:gd name="T10" fmla="*/ 46 w 72"/>
                  <a:gd name="T11" fmla="*/ 3 h 111"/>
                  <a:gd name="T12" fmla="*/ 33 w 72"/>
                  <a:gd name="T13" fmla="*/ 70 h 111"/>
                  <a:gd name="T14" fmla="*/ 22 w 72"/>
                  <a:gd name="T15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11">
                    <a:moveTo>
                      <a:pt x="22" y="68"/>
                    </a:moveTo>
                    <a:cubicBezTo>
                      <a:pt x="10" y="75"/>
                      <a:pt x="0" y="111"/>
                      <a:pt x="29" y="108"/>
                    </a:cubicBezTo>
                    <a:cubicBezTo>
                      <a:pt x="47" y="96"/>
                      <a:pt x="35" y="51"/>
                      <a:pt x="48" y="34"/>
                    </a:cubicBezTo>
                    <a:cubicBezTo>
                      <a:pt x="58" y="33"/>
                      <a:pt x="66" y="43"/>
                      <a:pt x="72" y="36"/>
                    </a:cubicBezTo>
                    <a:cubicBezTo>
                      <a:pt x="72" y="22"/>
                      <a:pt x="63" y="5"/>
                      <a:pt x="50" y="0"/>
                    </a:cubicBezTo>
                    <a:cubicBezTo>
                      <a:pt x="49" y="2"/>
                      <a:pt x="47" y="2"/>
                      <a:pt x="46" y="3"/>
                    </a:cubicBezTo>
                    <a:cubicBezTo>
                      <a:pt x="40" y="26"/>
                      <a:pt x="38" y="47"/>
                      <a:pt x="33" y="70"/>
                    </a:cubicBezTo>
                    <a:cubicBezTo>
                      <a:pt x="30" y="69"/>
                      <a:pt x="27" y="68"/>
                      <a:pt x="22" y="6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3" name="Freeform 870"/>
              <p:cNvSpPr>
                <a:spLocks/>
              </p:cNvSpPr>
              <p:nvPr/>
            </p:nvSpPr>
            <p:spPr bwMode="auto">
              <a:xfrm rot="394503">
                <a:off x="4031333" y="1073804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2" name="组 911"/>
            <p:cNvGrpSpPr/>
            <p:nvPr/>
          </p:nvGrpSpPr>
          <p:grpSpPr>
            <a:xfrm>
              <a:off x="984498" y="2523419"/>
              <a:ext cx="998602" cy="637130"/>
              <a:chOff x="7585076" y="3881438"/>
              <a:chExt cx="609600" cy="38893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41" name="Freeform 660"/>
              <p:cNvSpPr>
                <a:spLocks noEditPoints="1"/>
              </p:cNvSpPr>
              <p:nvPr/>
            </p:nvSpPr>
            <p:spPr bwMode="auto">
              <a:xfrm>
                <a:off x="7585076" y="3894138"/>
                <a:ext cx="214313" cy="374650"/>
              </a:xfrm>
              <a:custGeom>
                <a:avLst/>
                <a:gdLst>
                  <a:gd name="T0" fmla="*/ 88 w 88"/>
                  <a:gd name="T1" fmla="*/ 149 h 154"/>
                  <a:gd name="T2" fmla="*/ 49 w 88"/>
                  <a:gd name="T3" fmla="*/ 0 h 154"/>
                  <a:gd name="T4" fmla="*/ 22 w 88"/>
                  <a:gd name="T5" fmla="*/ 7 h 154"/>
                  <a:gd name="T6" fmla="*/ 3 w 88"/>
                  <a:gd name="T7" fmla="*/ 134 h 154"/>
                  <a:gd name="T8" fmla="*/ 3 w 88"/>
                  <a:gd name="T9" fmla="*/ 148 h 154"/>
                  <a:gd name="T10" fmla="*/ 23 w 88"/>
                  <a:gd name="T11" fmla="*/ 147 h 154"/>
                  <a:gd name="T12" fmla="*/ 35 w 88"/>
                  <a:gd name="T13" fmla="*/ 147 h 154"/>
                  <a:gd name="T14" fmla="*/ 37 w 88"/>
                  <a:gd name="T15" fmla="*/ 114 h 154"/>
                  <a:gd name="T16" fmla="*/ 39 w 88"/>
                  <a:gd name="T17" fmla="*/ 92 h 154"/>
                  <a:gd name="T18" fmla="*/ 53 w 88"/>
                  <a:gd name="T19" fmla="*/ 149 h 154"/>
                  <a:gd name="T20" fmla="*/ 76 w 88"/>
                  <a:gd name="T21" fmla="*/ 149 h 154"/>
                  <a:gd name="T22" fmla="*/ 88 w 88"/>
                  <a:gd name="T23" fmla="*/ 149 h 154"/>
                  <a:gd name="T24" fmla="*/ 58 w 88"/>
                  <a:gd name="T25" fmla="*/ 143 h 154"/>
                  <a:gd name="T26" fmla="*/ 46 w 88"/>
                  <a:gd name="T27" fmla="*/ 84 h 154"/>
                  <a:gd name="T28" fmla="*/ 30 w 88"/>
                  <a:gd name="T29" fmla="*/ 86 h 154"/>
                  <a:gd name="T30" fmla="*/ 29 w 88"/>
                  <a:gd name="T31" fmla="*/ 140 h 154"/>
                  <a:gd name="T32" fmla="*/ 10 w 88"/>
                  <a:gd name="T33" fmla="*/ 141 h 154"/>
                  <a:gd name="T34" fmla="*/ 26 w 88"/>
                  <a:gd name="T35" fmla="*/ 13 h 154"/>
                  <a:gd name="T36" fmla="*/ 43 w 88"/>
                  <a:gd name="T37" fmla="*/ 9 h 154"/>
                  <a:gd name="T38" fmla="*/ 50 w 88"/>
                  <a:gd name="T39" fmla="*/ 24 h 154"/>
                  <a:gd name="T40" fmla="*/ 80 w 88"/>
                  <a:gd name="T41" fmla="*/ 143 h 154"/>
                  <a:gd name="T42" fmla="*/ 58 w 88"/>
                  <a:gd name="T43" fmla="*/ 1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154">
                    <a:moveTo>
                      <a:pt x="88" y="149"/>
                    </a:moveTo>
                    <a:cubicBezTo>
                      <a:pt x="79" y="102"/>
                      <a:pt x="63" y="42"/>
                      <a:pt x="49" y="0"/>
                    </a:cubicBezTo>
                    <a:cubicBezTo>
                      <a:pt x="42" y="0"/>
                      <a:pt x="28" y="5"/>
                      <a:pt x="22" y="7"/>
                    </a:cubicBezTo>
                    <a:cubicBezTo>
                      <a:pt x="11" y="46"/>
                      <a:pt x="9" y="93"/>
                      <a:pt x="3" y="134"/>
                    </a:cubicBezTo>
                    <a:cubicBezTo>
                      <a:pt x="2" y="141"/>
                      <a:pt x="0" y="149"/>
                      <a:pt x="3" y="148"/>
                    </a:cubicBezTo>
                    <a:cubicBezTo>
                      <a:pt x="8" y="153"/>
                      <a:pt x="16" y="147"/>
                      <a:pt x="23" y="147"/>
                    </a:cubicBezTo>
                    <a:cubicBezTo>
                      <a:pt x="27" y="147"/>
                      <a:pt x="31" y="149"/>
                      <a:pt x="35" y="147"/>
                    </a:cubicBezTo>
                    <a:cubicBezTo>
                      <a:pt x="33" y="137"/>
                      <a:pt x="36" y="127"/>
                      <a:pt x="37" y="114"/>
                    </a:cubicBezTo>
                    <a:cubicBezTo>
                      <a:pt x="37" y="105"/>
                      <a:pt x="34" y="95"/>
                      <a:pt x="39" y="92"/>
                    </a:cubicBezTo>
                    <a:cubicBezTo>
                      <a:pt x="46" y="109"/>
                      <a:pt x="46" y="132"/>
                      <a:pt x="53" y="149"/>
                    </a:cubicBezTo>
                    <a:cubicBezTo>
                      <a:pt x="59" y="151"/>
                      <a:pt x="65" y="148"/>
                      <a:pt x="76" y="149"/>
                    </a:cubicBezTo>
                    <a:cubicBezTo>
                      <a:pt x="83" y="148"/>
                      <a:pt x="84" y="154"/>
                      <a:pt x="88" y="149"/>
                    </a:cubicBezTo>
                    <a:close/>
                    <a:moveTo>
                      <a:pt x="58" y="143"/>
                    </a:moveTo>
                    <a:cubicBezTo>
                      <a:pt x="52" y="128"/>
                      <a:pt x="49" y="106"/>
                      <a:pt x="46" y="84"/>
                    </a:cubicBezTo>
                    <a:cubicBezTo>
                      <a:pt x="40" y="81"/>
                      <a:pt x="34" y="87"/>
                      <a:pt x="30" y="86"/>
                    </a:cubicBezTo>
                    <a:cubicBezTo>
                      <a:pt x="30" y="102"/>
                      <a:pt x="30" y="120"/>
                      <a:pt x="29" y="140"/>
                    </a:cubicBezTo>
                    <a:cubicBezTo>
                      <a:pt x="25" y="143"/>
                      <a:pt x="16" y="141"/>
                      <a:pt x="10" y="141"/>
                    </a:cubicBezTo>
                    <a:cubicBezTo>
                      <a:pt x="13" y="96"/>
                      <a:pt x="16" y="53"/>
                      <a:pt x="26" y="13"/>
                    </a:cubicBezTo>
                    <a:cubicBezTo>
                      <a:pt x="33" y="12"/>
                      <a:pt x="36" y="9"/>
                      <a:pt x="43" y="9"/>
                    </a:cubicBezTo>
                    <a:cubicBezTo>
                      <a:pt x="48" y="12"/>
                      <a:pt x="49" y="19"/>
                      <a:pt x="50" y="24"/>
                    </a:cubicBezTo>
                    <a:cubicBezTo>
                      <a:pt x="61" y="60"/>
                      <a:pt x="73" y="100"/>
                      <a:pt x="80" y="143"/>
                    </a:cubicBezTo>
                    <a:cubicBezTo>
                      <a:pt x="77" y="142"/>
                      <a:pt x="64" y="141"/>
                      <a:pt x="58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661"/>
              <p:cNvSpPr>
                <a:spLocks noEditPoints="1"/>
              </p:cNvSpPr>
              <p:nvPr/>
            </p:nvSpPr>
            <p:spPr bwMode="auto">
              <a:xfrm>
                <a:off x="7808913" y="3881438"/>
                <a:ext cx="201613" cy="388938"/>
              </a:xfrm>
              <a:custGeom>
                <a:avLst/>
                <a:gdLst>
                  <a:gd name="T0" fmla="*/ 69 w 83"/>
                  <a:gd name="T1" fmla="*/ 24 h 160"/>
                  <a:gd name="T2" fmla="*/ 0 w 83"/>
                  <a:gd name="T3" fmla="*/ 20 h 160"/>
                  <a:gd name="T4" fmla="*/ 5 w 83"/>
                  <a:gd name="T5" fmla="*/ 158 h 160"/>
                  <a:gd name="T6" fmla="*/ 13 w 83"/>
                  <a:gd name="T7" fmla="*/ 153 h 160"/>
                  <a:gd name="T8" fmla="*/ 81 w 83"/>
                  <a:gd name="T9" fmla="*/ 106 h 160"/>
                  <a:gd name="T10" fmla="*/ 55 w 83"/>
                  <a:gd name="T11" fmla="*/ 83 h 160"/>
                  <a:gd name="T12" fmla="*/ 69 w 83"/>
                  <a:gd name="T13" fmla="*/ 24 h 160"/>
                  <a:gd name="T14" fmla="*/ 40 w 83"/>
                  <a:gd name="T15" fmla="*/ 82 h 160"/>
                  <a:gd name="T16" fmla="*/ 71 w 83"/>
                  <a:gd name="T17" fmla="*/ 97 h 160"/>
                  <a:gd name="T18" fmla="*/ 12 w 83"/>
                  <a:gd name="T19" fmla="*/ 146 h 160"/>
                  <a:gd name="T20" fmla="*/ 8 w 83"/>
                  <a:gd name="T21" fmla="*/ 121 h 160"/>
                  <a:gd name="T22" fmla="*/ 7 w 83"/>
                  <a:gd name="T23" fmla="*/ 20 h 160"/>
                  <a:gd name="T24" fmla="*/ 24 w 83"/>
                  <a:gd name="T25" fmla="*/ 13 h 160"/>
                  <a:gd name="T26" fmla="*/ 66 w 83"/>
                  <a:gd name="T27" fmla="*/ 34 h 160"/>
                  <a:gd name="T28" fmla="*/ 59 w 83"/>
                  <a:gd name="T29" fmla="*/ 70 h 160"/>
                  <a:gd name="T30" fmla="*/ 40 w 83"/>
                  <a:gd name="T31" fmla="*/ 8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3" h="160">
                    <a:moveTo>
                      <a:pt x="69" y="24"/>
                    </a:moveTo>
                    <a:cubicBezTo>
                      <a:pt x="58" y="0"/>
                      <a:pt x="15" y="1"/>
                      <a:pt x="0" y="20"/>
                    </a:cubicBezTo>
                    <a:cubicBezTo>
                      <a:pt x="0" y="64"/>
                      <a:pt x="1" y="115"/>
                      <a:pt x="5" y="158"/>
                    </a:cubicBezTo>
                    <a:cubicBezTo>
                      <a:pt x="11" y="160"/>
                      <a:pt x="9" y="153"/>
                      <a:pt x="13" y="153"/>
                    </a:cubicBezTo>
                    <a:cubicBezTo>
                      <a:pt x="37" y="152"/>
                      <a:pt x="83" y="138"/>
                      <a:pt x="81" y="106"/>
                    </a:cubicBezTo>
                    <a:cubicBezTo>
                      <a:pt x="80" y="93"/>
                      <a:pt x="70" y="83"/>
                      <a:pt x="55" y="83"/>
                    </a:cubicBezTo>
                    <a:cubicBezTo>
                      <a:pt x="67" y="76"/>
                      <a:pt x="75" y="39"/>
                      <a:pt x="69" y="24"/>
                    </a:cubicBezTo>
                    <a:close/>
                    <a:moveTo>
                      <a:pt x="40" y="82"/>
                    </a:moveTo>
                    <a:cubicBezTo>
                      <a:pt x="46" y="91"/>
                      <a:pt x="65" y="88"/>
                      <a:pt x="71" y="97"/>
                    </a:cubicBezTo>
                    <a:cubicBezTo>
                      <a:pt x="83" y="137"/>
                      <a:pt x="40" y="143"/>
                      <a:pt x="12" y="146"/>
                    </a:cubicBezTo>
                    <a:cubicBezTo>
                      <a:pt x="9" y="139"/>
                      <a:pt x="9" y="130"/>
                      <a:pt x="8" y="121"/>
                    </a:cubicBezTo>
                    <a:cubicBezTo>
                      <a:pt x="5" y="91"/>
                      <a:pt x="4" y="53"/>
                      <a:pt x="7" y="20"/>
                    </a:cubicBezTo>
                    <a:cubicBezTo>
                      <a:pt x="13" y="21"/>
                      <a:pt x="17" y="14"/>
                      <a:pt x="24" y="13"/>
                    </a:cubicBezTo>
                    <a:cubicBezTo>
                      <a:pt x="41" y="10"/>
                      <a:pt x="64" y="19"/>
                      <a:pt x="66" y="34"/>
                    </a:cubicBezTo>
                    <a:cubicBezTo>
                      <a:pt x="67" y="41"/>
                      <a:pt x="64" y="63"/>
                      <a:pt x="59" y="70"/>
                    </a:cubicBezTo>
                    <a:cubicBezTo>
                      <a:pt x="55" y="77"/>
                      <a:pt x="48" y="77"/>
                      <a:pt x="4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3" name="Freeform 663"/>
              <p:cNvSpPr>
                <a:spLocks noEditPoints="1"/>
              </p:cNvSpPr>
              <p:nvPr/>
            </p:nvSpPr>
            <p:spPr bwMode="auto">
              <a:xfrm>
                <a:off x="7991476" y="3905250"/>
                <a:ext cx="203200" cy="365125"/>
              </a:xfrm>
              <a:custGeom>
                <a:avLst/>
                <a:gdLst>
                  <a:gd name="T0" fmla="*/ 47 w 83"/>
                  <a:gd name="T1" fmla="*/ 36 h 150"/>
                  <a:gd name="T2" fmla="*/ 59 w 83"/>
                  <a:gd name="T3" fmla="*/ 37 h 150"/>
                  <a:gd name="T4" fmla="*/ 62 w 83"/>
                  <a:gd name="T5" fmla="*/ 6 h 150"/>
                  <a:gd name="T6" fmla="*/ 28 w 83"/>
                  <a:gd name="T7" fmla="*/ 14 h 150"/>
                  <a:gd name="T8" fmla="*/ 9 w 83"/>
                  <a:gd name="T9" fmla="*/ 113 h 150"/>
                  <a:gd name="T10" fmla="*/ 79 w 83"/>
                  <a:gd name="T11" fmla="*/ 133 h 150"/>
                  <a:gd name="T12" fmla="*/ 77 w 83"/>
                  <a:gd name="T13" fmla="*/ 105 h 150"/>
                  <a:gd name="T14" fmla="*/ 58 w 83"/>
                  <a:gd name="T15" fmla="*/ 112 h 150"/>
                  <a:gd name="T16" fmla="*/ 47 w 83"/>
                  <a:gd name="T17" fmla="*/ 36 h 150"/>
                  <a:gd name="T18" fmla="*/ 74 w 83"/>
                  <a:gd name="T19" fmla="*/ 114 h 150"/>
                  <a:gd name="T20" fmla="*/ 72 w 83"/>
                  <a:gd name="T21" fmla="*/ 130 h 150"/>
                  <a:gd name="T22" fmla="*/ 15 w 83"/>
                  <a:gd name="T23" fmla="*/ 113 h 150"/>
                  <a:gd name="T24" fmla="*/ 14 w 83"/>
                  <a:gd name="T25" fmla="*/ 66 h 150"/>
                  <a:gd name="T26" fmla="*/ 40 w 83"/>
                  <a:gd name="T27" fmla="*/ 12 h 150"/>
                  <a:gd name="T28" fmla="*/ 52 w 83"/>
                  <a:gd name="T29" fmla="*/ 9 h 150"/>
                  <a:gd name="T30" fmla="*/ 55 w 83"/>
                  <a:gd name="T31" fmla="*/ 29 h 150"/>
                  <a:gd name="T32" fmla="*/ 43 w 83"/>
                  <a:gd name="T33" fmla="*/ 30 h 150"/>
                  <a:gd name="T34" fmla="*/ 74 w 83"/>
                  <a:gd name="T35" fmla="*/ 11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50">
                    <a:moveTo>
                      <a:pt x="47" y="36"/>
                    </a:moveTo>
                    <a:cubicBezTo>
                      <a:pt x="50" y="37"/>
                      <a:pt x="57" y="39"/>
                      <a:pt x="59" y="37"/>
                    </a:cubicBezTo>
                    <a:cubicBezTo>
                      <a:pt x="61" y="28"/>
                      <a:pt x="61" y="20"/>
                      <a:pt x="62" y="6"/>
                    </a:cubicBezTo>
                    <a:cubicBezTo>
                      <a:pt x="49" y="0"/>
                      <a:pt x="36" y="5"/>
                      <a:pt x="28" y="14"/>
                    </a:cubicBezTo>
                    <a:cubicBezTo>
                      <a:pt x="11" y="34"/>
                      <a:pt x="0" y="83"/>
                      <a:pt x="9" y="113"/>
                    </a:cubicBezTo>
                    <a:cubicBezTo>
                      <a:pt x="17" y="142"/>
                      <a:pt x="60" y="150"/>
                      <a:pt x="79" y="133"/>
                    </a:cubicBezTo>
                    <a:cubicBezTo>
                      <a:pt x="78" y="122"/>
                      <a:pt x="83" y="112"/>
                      <a:pt x="77" y="105"/>
                    </a:cubicBezTo>
                    <a:cubicBezTo>
                      <a:pt x="68" y="107"/>
                      <a:pt x="66" y="113"/>
                      <a:pt x="58" y="112"/>
                    </a:cubicBezTo>
                    <a:cubicBezTo>
                      <a:pt x="30" y="110"/>
                      <a:pt x="24" y="51"/>
                      <a:pt x="47" y="36"/>
                    </a:cubicBezTo>
                    <a:close/>
                    <a:moveTo>
                      <a:pt x="74" y="114"/>
                    </a:moveTo>
                    <a:cubicBezTo>
                      <a:pt x="73" y="119"/>
                      <a:pt x="75" y="127"/>
                      <a:pt x="72" y="130"/>
                    </a:cubicBezTo>
                    <a:cubicBezTo>
                      <a:pt x="48" y="140"/>
                      <a:pt x="23" y="135"/>
                      <a:pt x="15" y="113"/>
                    </a:cubicBezTo>
                    <a:cubicBezTo>
                      <a:pt x="12" y="102"/>
                      <a:pt x="12" y="81"/>
                      <a:pt x="14" y="66"/>
                    </a:cubicBezTo>
                    <a:cubicBezTo>
                      <a:pt x="17" y="43"/>
                      <a:pt x="30" y="18"/>
                      <a:pt x="40" y="12"/>
                    </a:cubicBezTo>
                    <a:cubicBezTo>
                      <a:pt x="44" y="10"/>
                      <a:pt x="49" y="10"/>
                      <a:pt x="52" y="9"/>
                    </a:cubicBezTo>
                    <a:cubicBezTo>
                      <a:pt x="58" y="11"/>
                      <a:pt x="53" y="27"/>
                      <a:pt x="55" y="29"/>
                    </a:cubicBezTo>
                    <a:cubicBezTo>
                      <a:pt x="52" y="33"/>
                      <a:pt x="45" y="26"/>
                      <a:pt x="43" y="30"/>
                    </a:cubicBezTo>
                    <a:cubicBezTo>
                      <a:pt x="12" y="52"/>
                      <a:pt x="26" y="136"/>
                      <a:pt x="7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4" name="Freeform 664"/>
              <p:cNvSpPr>
                <a:spLocks noEditPoints="1"/>
              </p:cNvSpPr>
              <p:nvPr/>
            </p:nvSpPr>
            <p:spPr bwMode="auto">
              <a:xfrm>
                <a:off x="7848601" y="3940175"/>
                <a:ext cx="87313" cy="114300"/>
              </a:xfrm>
              <a:custGeom>
                <a:avLst/>
                <a:gdLst>
                  <a:gd name="T0" fmla="*/ 22 w 36"/>
                  <a:gd name="T1" fmla="*/ 3 h 47"/>
                  <a:gd name="T2" fmla="*/ 11 w 36"/>
                  <a:gd name="T3" fmla="*/ 0 h 47"/>
                  <a:gd name="T4" fmla="*/ 3 w 36"/>
                  <a:gd name="T5" fmla="*/ 17 h 47"/>
                  <a:gd name="T6" fmla="*/ 5 w 36"/>
                  <a:gd name="T7" fmla="*/ 46 h 47"/>
                  <a:gd name="T8" fmla="*/ 8 w 36"/>
                  <a:gd name="T9" fmla="*/ 47 h 47"/>
                  <a:gd name="T10" fmla="*/ 22 w 36"/>
                  <a:gd name="T11" fmla="*/ 3 h 47"/>
                  <a:gd name="T12" fmla="*/ 10 w 36"/>
                  <a:gd name="T13" fmla="*/ 40 h 47"/>
                  <a:gd name="T14" fmla="*/ 8 w 36"/>
                  <a:gd name="T15" fmla="*/ 8 h 47"/>
                  <a:gd name="T16" fmla="*/ 10 w 36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7">
                    <a:moveTo>
                      <a:pt x="22" y="3"/>
                    </a:moveTo>
                    <a:cubicBezTo>
                      <a:pt x="21" y="2"/>
                      <a:pt x="13" y="0"/>
                      <a:pt x="11" y="0"/>
                    </a:cubicBezTo>
                    <a:cubicBezTo>
                      <a:pt x="0" y="1"/>
                      <a:pt x="3" y="9"/>
                      <a:pt x="3" y="17"/>
                    </a:cubicBezTo>
                    <a:cubicBezTo>
                      <a:pt x="3" y="26"/>
                      <a:pt x="0" y="37"/>
                      <a:pt x="5" y="46"/>
                    </a:cubicBezTo>
                    <a:cubicBezTo>
                      <a:pt x="7" y="46"/>
                      <a:pt x="8" y="46"/>
                      <a:pt x="8" y="47"/>
                    </a:cubicBezTo>
                    <a:cubicBezTo>
                      <a:pt x="35" y="47"/>
                      <a:pt x="36" y="13"/>
                      <a:pt x="22" y="3"/>
                    </a:cubicBezTo>
                    <a:close/>
                    <a:moveTo>
                      <a:pt x="10" y="40"/>
                    </a:moveTo>
                    <a:cubicBezTo>
                      <a:pt x="8" y="35"/>
                      <a:pt x="8" y="19"/>
                      <a:pt x="8" y="8"/>
                    </a:cubicBezTo>
                    <a:cubicBezTo>
                      <a:pt x="30" y="4"/>
                      <a:pt x="29" y="42"/>
                      <a:pt x="1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5" name="Freeform 666"/>
              <p:cNvSpPr>
                <a:spLocks noEditPoints="1"/>
              </p:cNvSpPr>
              <p:nvPr/>
            </p:nvSpPr>
            <p:spPr bwMode="auto">
              <a:xfrm>
                <a:off x="7645401" y="3956050"/>
                <a:ext cx="61913" cy="122238"/>
              </a:xfrm>
              <a:custGeom>
                <a:avLst/>
                <a:gdLst>
                  <a:gd name="T0" fmla="*/ 6 w 25"/>
                  <a:gd name="T1" fmla="*/ 2 h 50"/>
                  <a:gd name="T2" fmla="*/ 0 w 25"/>
                  <a:gd name="T3" fmla="*/ 46 h 50"/>
                  <a:gd name="T4" fmla="*/ 21 w 25"/>
                  <a:gd name="T5" fmla="*/ 48 h 50"/>
                  <a:gd name="T6" fmla="*/ 17 w 25"/>
                  <a:gd name="T7" fmla="*/ 1 h 50"/>
                  <a:gd name="T8" fmla="*/ 6 w 25"/>
                  <a:gd name="T9" fmla="*/ 2 h 50"/>
                  <a:gd name="T10" fmla="*/ 9 w 25"/>
                  <a:gd name="T11" fmla="*/ 44 h 50"/>
                  <a:gd name="T12" fmla="*/ 10 w 25"/>
                  <a:gd name="T13" fmla="*/ 8 h 50"/>
                  <a:gd name="T14" fmla="*/ 14 w 25"/>
                  <a:gd name="T15" fmla="*/ 8 h 50"/>
                  <a:gd name="T16" fmla="*/ 17 w 25"/>
                  <a:gd name="T17" fmla="*/ 42 h 50"/>
                  <a:gd name="T18" fmla="*/ 9 w 25"/>
                  <a:gd name="T19" fmla="*/ 4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50">
                    <a:moveTo>
                      <a:pt x="6" y="2"/>
                    </a:moveTo>
                    <a:cubicBezTo>
                      <a:pt x="1" y="16"/>
                      <a:pt x="3" y="33"/>
                      <a:pt x="0" y="46"/>
                    </a:cubicBezTo>
                    <a:cubicBezTo>
                      <a:pt x="7" y="48"/>
                      <a:pt x="14" y="50"/>
                      <a:pt x="21" y="48"/>
                    </a:cubicBezTo>
                    <a:cubicBezTo>
                      <a:pt x="25" y="33"/>
                      <a:pt x="22" y="13"/>
                      <a:pt x="17" y="1"/>
                    </a:cubicBezTo>
                    <a:cubicBezTo>
                      <a:pt x="13" y="1"/>
                      <a:pt x="8" y="0"/>
                      <a:pt x="6" y="2"/>
                    </a:cubicBezTo>
                    <a:close/>
                    <a:moveTo>
                      <a:pt x="9" y="44"/>
                    </a:moveTo>
                    <a:cubicBezTo>
                      <a:pt x="3" y="35"/>
                      <a:pt x="10" y="19"/>
                      <a:pt x="10" y="8"/>
                    </a:cubicBezTo>
                    <a:cubicBezTo>
                      <a:pt x="12" y="8"/>
                      <a:pt x="13" y="8"/>
                      <a:pt x="14" y="8"/>
                    </a:cubicBezTo>
                    <a:cubicBezTo>
                      <a:pt x="16" y="21"/>
                      <a:pt x="17" y="28"/>
                      <a:pt x="17" y="42"/>
                    </a:cubicBezTo>
                    <a:cubicBezTo>
                      <a:pt x="15" y="43"/>
                      <a:pt x="9" y="40"/>
                      <a:pt x="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6" name="Freeform 676"/>
              <p:cNvSpPr>
                <a:spLocks noEditPoints="1"/>
              </p:cNvSpPr>
              <p:nvPr/>
            </p:nvSpPr>
            <p:spPr bwMode="auto">
              <a:xfrm>
                <a:off x="7854951" y="4117975"/>
                <a:ext cx="93663" cy="88900"/>
              </a:xfrm>
              <a:custGeom>
                <a:avLst/>
                <a:gdLst>
                  <a:gd name="T0" fmla="*/ 0 w 38"/>
                  <a:gd name="T1" fmla="*/ 9 h 37"/>
                  <a:gd name="T2" fmla="*/ 1 w 38"/>
                  <a:gd name="T3" fmla="*/ 37 h 37"/>
                  <a:gd name="T4" fmla="*/ 32 w 38"/>
                  <a:gd name="T5" fmla="*/ 8 h 37"/>
                  <a:gd name="T6" fmla="*/ 0 w 38"/>
                  <a:gd name="T7" fmla="*/ 9 h 37"/>
                  <a:gd name="T8" fmla="*/ 27 w 38"/>
                  <a:gd name="T9" fmla="*/ 13 h 37"/>
                  <a:gd name="T10" fmla="*/ 25 w 38"/>
                  <a:gd name="T11" fmla="*/ 24 h 37"/>
                  <a:gd name="T12" fmla="*/ 8 w 38"/>
                  <a:gd name="T13" fmla="*/ 28 h 37"/>
                  <a:gd name="T14" fmla="*/ 8 w 38"/>
                  <a:gd name="T15" fmla="*/ 10 h 37"/>
                  <a:gd name="T16" fmla="*/ 27 w 38"/>
                  <a:gd name="T17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7">
                    <a:moveTo>
                      <a:pt x="0" y="9"/>
                    </a:moveTo>
                    <a:cubicBezTo>
                      <a:pt x="0" y="16"/>
                      <a:pt x="2" y="27"/>
                      <a:pt x="1" y="37"/>
                    </a:cubicBezTo>
                    <a:cubicBezTo>
                      <a:pt x="15" y="36"/>
                      <a:pt x="38" y="33"/>
                      <a:pt x="32" y="8"/>
                    </a:cubicBezTo>
                    <a:cubicBezTo>
                      <a:pt x="26" y="2"/>
                      <a:pt x="4" y="0"/>
                      <a:pt x="0" y="9"/>
                    </a:cubicBezTo>
                    <a:close/>
                    <a:moveTo>
                      <a:pt x="27" y="13"/>
                    </a:moveTo>
                    <a:cubicBezTo>
                      <a:pt x="28" y="18"/>
                      <a:pt x="25" y="20"/>
                      <a:pt x="25" y="24"/>
                    </a:cubicBezTo>
                    <a:cubicBezTo>
                      <a:pt x="22" y="28"/>
                      <a:pt x="16" y="29"/>
                      <a:pt x="8" y="28"/>
                    </a:cubicBezTo>
                    <a:cubicBezTo>
                      <a:pt x="6" y="25"/>
                      <a:pt x="6" y="14"/>
                      <a:pt x="8" y="10"/>
                    </a:cubicBezTo>
                    <a:cubicBezTo>
                      <a:pt x="15" y="11"/>
                      <a:pt x="24" y="9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3" name="组 912"/>
            <p:cNvGrpSpPr/>
            <p:nvPr/>
          </p:nvGrpSpPr>
          <p:grpSpPr>
            <a:xfrm rot="900000">
              <a:off x="2175769" y="2416665"/>
              <a:ext cx="954105" cy="892681"/>
              <a:chOff x="7913688" y="4706938"/>
              <a:chExt cx="739776" cy="6921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27" name="Freeform 716"/>
              <p:cNvSpPr>
                <a:spLocks noEditPoints="1"/>
              </p:cNvSpPr>
              <p:nvPr/>
            </p:nvSpPr>
            <p:spPr bwMode="auto">
              <a:xfrm>
                <a:off x="7948613" y="4706938"/>
                <a:ext cx="617538" cy="536575"/>
              </a:xfrm>
              <a:custGeom>
                <a:avLst/>
                <a:gdLst>
                  <a:gd name="T0" fmla="*/ 250 w 254"/>
                  <a:gd name="T1" fmla="*/ 156 h 220"/>
                  <a:gd name="T2" fmla="*/ 235 w 254"/>
                  <a:gd name="T3" fmla="*/ 150 h 220"/>
                  <a:gd name="T4" fmla="*/ 172 w 254"/>
                  <a:gd name="T5" fmla="*/ 149 h 220"/>
                  <a:gd name="T6" fmla="*/ 130 w 254"/>
                  <a:gd name="T7" fmla="*/ 28 h 220"/>
                  <a:gd name="T8" fmla="*/ 148 w 254"/>
                  <a:gd name="T9" fmla="*/ 9 h 220"/>
                  <a:gd name="T10" fmla="*/ 126 w 254"/>
                  <a:gd name="T11" fmla="*/ 24 h 220"/>
                  <a:gd name="T12" fmla="*/ 108 w 254"/>
                  <a:gd name="T13" fmla="*/ 0 h 220"/>
                  <a:gd name="T14" fmla="*/ 120 w 254"/>
                  <a:gd name="T15" fmla="*/ 28 h 220"/>
                  <a:gd name="T16" fmla="*/ 25 w 254"/>
                  <a:gd name="T17" fmla="*/ 139 h 220"/>
                  <a:gd name="T18" fmla="*/ 10 w 254"/>
                  <a:gd name="T19" fmla="*/ 158 h 220"/>
                  <a:gd name="T20" fmla="*/ 2 w 254"/>
                  <a:gd name="T21" fmla="*/ 180 h 220"/>
                  <a:gd name="T22" fmla="*/ 168 w 254"/>
                  <a:gd name="T23" fmla="*/ 158 h 220"/>
                  <a:gd name="T24" fmla="*/ 169 w 254"/>
                  <a:gd name="T25" fmla="*/ 220 h 220"/>
                  <a:gd name="T26" fmla="*/ 174 w 254"/>
                  <a:gd name="T27" fmla="*/ 191 h 220"/>
                  <a:gd name="T28" fmla="*/ 174 w 254"/>
                  <a:gd name="T29" fmla="*/ 157 h 220"/>
                  <a:gd name="T30" fmla="*/ 224 w 254"/>
                  <a:gd name="T31" fmla="*/ 157 h 220"/>
                  <a:gd name="T32" fmla="*/ 250 w 254"/>
                  <a:gd name="T33" fmla="*/ 156 h 220"/>
                  <a:gd name="T34" fmla="*/ 10 w 254"/>
                  <a:gd name="T35" fmla="*/ 172 h 220"/>
                  <a:gd name="T36" fmla="*/ 122 w 254"/>
                  <a:gd name="T37" fmla="*/ 35 h 220"/>
                  <a:gd name="T38" fmla="*/ 124 w 254"/>
                  <a:gd name="T39" fmla="*/ 35 h 220"/>
                  <a:gd name="T40" fmla="*/ 168 w 254"/>
                  <a:gd name="T41" fmla="*/ 151 h 220"/>
                  <a:gd name="T42" fmla="*/ 10 w 254"/>
                  <a:gd name="T43" fmla="*/ 17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4" h="220">
                    <a:moveTo>
                      <a:pt x="250" y="156"/>
                    </a:moveTo>
                    <a:cubicBezTo>
                      <a:pt x="254" y="147"/>
                      <a:pt x="240" y="150"/>
                      <a:pt x="235" y="150"/>
                    </a:cubicBezTo>
                    <a:cubicBezTo>
                      <a:pt x="208" y="148"/>
                      <a:pt x="190" y="152"/>
                      <a:pt x="172" y="149"/>
                    </a:cubicBezTo>
                    <a:cubicBezTo>
                      <a:pt x="168" y="99"/>
                      <a:pt x="141" y="71"/>
                      <a:pt x="130" y="28"/>
                    </a:cubicBezTo>
                    <a:cubicBezTo>
                      <a:pt x="135" y="20"/>
                      <a:pt x="148" y="22"/>
                      <a:pt x="148" y="9"/>
                    </a:cubicBezTo>
                    <a:cubicBezTo>
                      <a:pt x="136" y="10"/>
                      <a:pt x="134" y="20"/>
                      <a:pt x="126" y="24"/>
                    </a:cubicBezTo>
                    <a:cubicBezTo>
                      <a:pt x="120" y="15"/>
                      <a:pt x="116" y="5"/>
                      <a:pt x="108" y="0"/>
                    </a:cubicBezTo>
                    <a:cubicBezTo>
                      <a:pt x="102" y="9"/>
                      <a:pt x="118" y="18"/>
                      <a:pt x="120" y="28"/>
                    </a:cubicBezTo>
                    <a:cubicBezTo>
                      <a:pt x="85" y="59"/>
                      <a:pt x="53" y="100"/>
                      <a:pt x="25" y="139"/>
                    </a:cubicBezTo>
                    <a:cubicBezTo>
                      <a:pt x="21" y="145"/>
                      <a:pt x="15" y="151"/>
                      <a:pt x="10" y="158"/>
                    </a:cubicBezTo>
                    <a:cubicBezTo>
                      <a:pt x="6" y="164"/>
                      <a:pt x="0" y="172"/>
                      <a:pt x="2" y="180"/>
                    </a:cubicBezTo>
                    <a:cubicBezTo>
                      <a:pt x="56" y="177"/>
                      <a:pt x="112" y="162"/>
                      <a:pt x="168" y="158"/>
                    </a:cubicBezTo>
                    <a:cubicBezTo>
                      <a:pt x="174" y="179"/>
                      <a:pt x="162" y="207"/>
                      <a:pt x="169" y="220"/>
                    </a:cubicBezTo>
                    <a:cubicBezTo>
                      <a:pt x="177" y="214"/>
                      <a:pt x="173" y="201"/>
                      <a:pt x="174" y="191"/>
                    </a:cubicBezTo>
                    <a:cubicBezTo>
                      <a:pt x="174" y="179"/>
                      <a:pt x="176" y="167"/>
                      <a:pt x="174" y="157"/>
                    </a:cubicBezTo>
                    <a:cubicBezTo>
                      <a:pt x="194" y="157"/>
                      <a:pt x="211" y="156"/>
                      <a:pt x="224" y="157"/>
                    </a:cubicBezTo>
                    <a:cubicBezTo>
                      <a:pt x="234" y="157"/>
                      <a:pt x="250" y="163"/>
                      <a:pt x="250" y="156"/>
                    </a:cubicBezTo>
                    <a:close/>
                    <a:moveTo>
                      <a:pt x="10" y="172"/>
                    </a:moveTo>
                    <a:cubicBezTo>
                      <a:pt x="42" y="120"/>
                      <a:pt x="78" y="73"/>
                      <a:pt x="122" y="35"/>
                    </a:cubicBezTo>
                    <a:cubicBezTo>
                      <a:pt x="123" y="35"/>
                      <a:pt x="124" y="35"/>
                      <a:pt x="124" y="35"/>
                    </a:cubicBezTo>
                    <a:cubicBezTo>
                      <a:pt x="139" y="73"/>
                      <a:pt x="161" y="105"/>
                      <a:pt x="168" y="151"/>
                    </a:cubicBezTo>
                    <a:cubicBezTo>
                      <a:pt x="112" y="156"/>
                      <a:pt x="64" y="169"/>
                      <a:pt x="10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8" name="Freeform 721"/>
              <p:cNvSpPr>
                <a:spLocks/>
              </p:cNvSpPr>
              <p:nvPr/>
            </p:nvSpPr>
            <p:spPr bwMode="auto">
              <a:xfrm>
                <a:off x="7935913" y="4765675"/>
                <a:ext cx="184150" cy="200025"/>
              </a:xfrm>
              <a:custGeom>
                <a:avLst/>
                <a:gdLst>
                  <a:gd name="T0" fmla="*/ 53 w 76"/>
                  <a:gd name="T1" fmla="*/ 23 h 82"/>
                  <a:gd name="T2" fmla="*/ 71 w 76"/>
                  <a:gd name="T3" fmla="*/ 33 h 82"/>
                  <a:gd name="T4" fmla="*/ 57 w 76"/>
                  <a:gd name="T5" fmla="*/ 0 h 82"/>
                  <a:gd name="T6" fmla="*/ 32 w 76"/>
                  <a:gd name="T7" fmla="*/ 51 h 82"/>
                  <a:gd name="T8" fmla="*/ 2 w 76"/>
                  <a:gd name="T9" fmla="*/ 71 h 82"/>
                  <a:gd name="T10" fmla="*/ 53 w 76"/>
                  <a:gd name="T11" fmla="*/ 2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2">
                    <a:moveTo>
                      <a:pt x="53" y="23"/>
                    </a:moveTo>
                    <a:cubicBezTo>
                      <a:pt x="59" y="27"/>
                      <a:pt x="66" y="29"/>
                      <a:pt x="71" y="33"/>
                    </a:cubicBezTo>
                    <a:cubicBezTo>
                      <a:pt x="76" y="19"/>
                      <a:pt x="70" y="4"/>
                      <a:pt x="57" y="0"/>
                    </a:cubicBezTo>
                    <a:cubicBezTo>
                      <a:pt x="46" y="16"/>
                      <a:pt x="43" y="34"/>
                      <a:pt x="32" y="51"/>
                    </a:cubicBezTo>
                    <a:cubicBezTo>
                      <a:pt x="15" y="44"/>
                      <a:pt x="0" y="59"/>
                      <a:pt x="2" y="71"/>
                    </a:cubicBezTo>
                    <a:cubicBezTo>
                      <a:pt x="35" y="82"/>
                      <a:pt x="40" y="41"/>
                      <a:pt x="5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9" name="Freeform 722"/>
              <p:cNvSpPr>
                <a:spLocks/>
              </p:cNvSpPr>
              <p:nvPr/>
            </p:nvSpPr>
            <p:spPr bwMode="auto">
              <a:xfrm>
                <a:off x="7948613" y="4765675"/>
                <a:ext cx="23813" cy="74613"/>
              </a:xfrm>
              <a:custGeom>
                <a:avLst/>
                <a:gdLst>
                  <a:gd name="T0" fmla="*/ 6 w 10"/>
                  <a:gd name="T1" fmla="*/ 0 h 31"/>
                  <a:gd name="T2" fmla="*/ 2 w 10"/>
                  <a:gd name="T3" fmla="*/ 0 h 31"/>
                  <a:gd name="T4" fmla="*/ 0 w 10"/>
                  <a:gd name="T5" fmla="*/ 31 h 31"/>
                  <a:gd name="T6" fmla="*/ 6 w 1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1">
                    <a:moveTo>
                      <a:pt x="6" y="0"/>
                    </a:moveTo>
                    <a:cubicBezTo>
                      <a:pt x="5" y="0"/>
                      <a:pt x="4" y="0"/>
                      <a:pt x="2" y="0"/>
                    </a:cubicBezTo>
                    <a:cubicBezTo>
                      <a:pt x="0" y="10"/>
                      <a:pt x="4" y="22"/>
                      <a:pt x="0" y="31"/>
                    </a:cubicBezTo>
                    <a:cubicBezTo>
                      <a:pt x="10" y="28"/>
                      <a:pt x="8" y="1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2"/>
              <p:cNvSpPr>
                <a:spLocks/>
              </p:cNvSpPr>
              <p:nvPr/>
            </p:nvSpPr>
            <p:spPr bwMode="auto">
              <a:xfrm>
                <a:off x="8186738" y="4916488"/>
                <a:ext cx="55563" cy="63500"/>
              </a:xfrm>
              <a:custGeom>
                <a:avLst/>
                <a:gdLst>
                  <a:gd name="T0" fmla="*/ 7 w 23"/>
                  <a:gd name="T1" fmla="*/ 3 h 26"/>
                  <a:gd name="T2" fmla="*/ 7 w 23"/>
                  <a:gd name="T3" fmla="*/ 10 h 26"/>
                  <a:gd name="T4" fmla="*/ 16 w 23"/>
                  <a:gd name="T5" fmla="*/ 9 h 26"/>
                  <a:gd name="T6" fmla="*/ 10 w 23"/>
                  <a:gd name="T7" fmla="*/ 17 h 26"/>
                  <a:gd name="T8" fmla="*/ 3 w 23"/>
                  <a:gd name="T9" fmla="*/ 8 h 26"/>
                  <a:gd name="T10" fmla="*/ 16 w 23"/>
                  <a:gd name="T11" fmla="*/ 24 h 26"/>
                  <a:gd name="T12" fmla="*/ 22 w 23"/>
                  <a:gd name="T13" fmla="*/ 6 h 26"/>
                  <a:gd name="T14" fmla="*/ 7 w 23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6">
                    <a:moveTo>
                      <a:pt x="7" y="3"/>
                    </a:moveTo>
                    <a:cubicBezTo>
                      <a:pt x="7" y="5"/>
                      <a:pt x="7" y="7"/>
                      <a:pt x="7" y="10"/>
                    </a:cubicBezTo>
                    <a:cubicBezTo>
                      <a:pt x="11" y="11"/>
                      <a:pt x="14" y="4"/>
                      <a:pt x="16" y="9"/>
                    </a:cubicBezTo>
                    <a:cubicBezTo>
                      <a:pt x="15" y="13"/>
                      <a:pt x="15" y="17"/>
                      <a:pt x="10" y="17"/>
                    </a:cubicBezTo>
                    <a:cubicBezTo>
                      <a:pt x="9" y="13"/>
                      <a:pt x="8" y="9"/>
                      <a:pt x="3" y="8"/>
                    </a:cubicBezTo>
                    <a:cubicBezTo>
                      <a:pt x="0" y="16"/>
                      <a:pt x="5" y="26"/>
                      <a:pt x="16" y="24"/>
                    </a:cubicBezTo>
                    <a:cubicBezTo>
                      <a:pt x="18" y="18"/>
                      <a:pt x="23" y="14"/>
                      <a:pt x="22" y="6"/>
                    </a:cubicBezTo>
                    <a:cubicBezTo>
                      <a:pt x="21" y="2"/>
                      <a:pt x="12" y="0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6"/>
              <p:cNvSpPr>
                <a:spLocks/>
              </p:cNvSpPr>
              <p:nvPr/>
            </p:nvSpPr>
            <p:spPr bwMode="auto">
              <a:xfrm>
                <a:off x="8083551" y="4976813"/>
                <a:ext cx="53975" cy="112713"/>
              </a:xfrm>
              <a:custGeom>
                <a:avLst/>
                <a:gdLst>
                  <a:gd name="T0" fmla="*/ 22 w 22"/>
                  <a:gd name="T1" fmla="*/ 14 h 46"/>
                  <a:gd name="T2" fmla="*/ 5 w 22"/>
                  <a:gd name="T3" fmla="*/ 3 h 46"/>
                  <a:gd name="T4" fmla="*/ 17 w 22"/>
                  <a:gd name="T5" fmla="*/ 18 h 46"/>
                  <a:gd name="T6" fmla="*/ 2 w 22"/>
                  <a:gd name="T7" fmla="*/ 23 h 46"/>
                  <a:gd name="T8" fmla="*/ 13 w 22"/>
                  <a:gd name="T9" fmla="*/ 36 h 46"/>
                  <a:gd name="T10" fmla="*/ 0 w 22"/>
                  <a:gd name="T11" fmla="*/ 42 h 46"/>
                  <a:gd name="T12" fmla="*/ 21 w 22"/>
                  <a:gd name="T13" fmla="*/ 34 h 46"/>
                  <a:gd name="T14" fmla="*/ 14 w 22"/>
                  <a:gd name="T15" fmla="*/ 26 h 46"/>
                  <a:gd name="T16" fmla="*/ 22 w 22"/>
                  <a:gd name="T1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46">
                    <a:moveTo>
                      <a:pt x="22" y="14"/>
                    </a:moveTo>
                    <a:cubicBezTo>
                      <a:pt x="18" y="9"/>
                      <a:pt x="12" y="0"/>
                      <a:pt x="5" y="3"/>
                    </a:cubicBezTo>
                    <a:cubicBezTo>
                      <a:pt x="4" y="12"/>
                      <a:pt x="18" y="12"/>
                      <a:pt x="17" y="18"/>
                    </a:cubicBezTo>
                    <a:cubicBezTo>
                      <a:pt x="16" y="22"/>
                      <a:pt x="8" y="20"/>
                      <a:pt x="2" y="23"/>
                    </a:cubicBezTo>
                    <a:cubicBezTo>
                      <a:pt x="1" y="32"/>
                      <a:pt x="12" y="28"/>
                      <a:pt x="13" y="36"/>
                    </a:cubicBezTo>
                    <a:cubicBezTo>
                      <a:pt x="9" y="38"/>
                      <a:pt x="2" y="37"/>
                      <a:pt x="0" y="42"/>
                    </a:cubicBezTo>
                    <a:cubicBezTo>
                      <a:pt x="5" y="46"/>
                      <a:pt x="19" y="41"/>
                      <a:pt x="21" y="34"/>
                    </a:cubicBezTo>
                    <a:cubicBezTo>
                      <a:pt x="20" y="30"/>
                      <a:pt x="17" y="28"/>
                      <a:pt x="14" y="26"/>
                    </a:cubicBezTo>
                    <a:cubicBezTo>
                      <a:pt x="20" y="25"/>
                      <a:pt x="22" y="21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8"/>
              <p:cNvSpPr>
                <a:spLocks/>
              </p:cNvSpPr>
              <p:nvPr/>
            </p:nvSpPr>
            <p:spPr bwMode="auto">
              <a:xfrm>
                <a:off x="8145463" y="4994275"/>
                <a:ext cx="63500" cy="66675"/>
              </a:xfrm>
              <a:custGeom>
                <a:avLst/>
                <a:gdLst>
                  <a:gd name="T0" fmla="*/ 24 w 26"/>
                  <a:gd name="T1" fmla="*/ 1 h 27"/>
                  <a:gd name="T2" fmla="*/ 4 w 26"/>
                  <a:gd name="T3" fmla="*/ 7 h 27"/>
                  <a:gd name="T4" fmla="*/ 20 w 26"/>
                  <a:gd name="T5" fmla="*/ 7 h 27"/>
                  <a:gd name="T6" fmla="*/ 12 w 26"/>
                  <a:gd name="T7" fmla="*/ 19 h 27"/>
                  <a:gd name="T8" fmla="*/ 7 w 26"/>
                  <a:gd name="T9" fmla="*/ 9 h 27"/>
                  <a:gd name="T10" fmla="*/ 15 w 26"/>
                  <a:gd name="T11" fmla="*/ 26 h 27"/>
                  <a:gd name="T12" fmla="*/ 26 w 26"/>
                  <a:gd name="T13" fmla="*/ 4 h 27"/>
                  <a:gd name="T14" fmla="*/ 24 w 26"/>
                  <a:gd name="T1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7">
                    <a:moveTo>
                      <a:pt x="24" y="1"/>
                    </a:moveTo>
                    <a:cubicBezTo>
                      <a:pt x="18" y="0"/>
                      <a:pt x="6" y="0"/>
                      <a:pt x="4" y="7"/>
                    </a:cubicBezTo>
                    <a:cubicBezTo>
                      <a:pt x="7" y="9"/>
                      <a:pt x="14" y="5"/>
                      <a:pt x="20" y="7"/>
                    </a:cubicBezTo>
                    <a:cubicBezTo>
                      <a:pt x="18" y="11"/>
                      <a:pt x="19" y="19"/>
                      <a:pt x="12" y="19"/>
                    </a:cubicBezTo>
                    <a:cubicBezTo>
                      <a:pt x="10" y="16"/>
                      <a:pt x="14" y="10"/>
                      <a:pt x="7" y="9"/>
                    </a:cubicBezTo>
                    <a:cubicBezTo>
                      <a:pt x="0" y="18"/>
                      <a:pt x="8" y="27"/>
                      <a:pt x="15" y="26"/>
                    </a:cubicBezTo>
                    <a:cubicBezTo>
                      <a:pt x="23" y="26"/>
                      <a:pt x="24" y="13"/>
                      <a:pt x="26" y="4"/>
                    </a:cubicBezTo>
                    <a:cubicBezTo>
                      <a:pt x="25" y="4"/>
                      <a:pt x="24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64"/>
              <p:cNvSpPr>
                <a:spLocks/>
              </p:cNvSpPr>
              <p:nvPr/>
            </p:nvSpPr>
            <p:spPr bwMode="auto">
              <a:xfrm>
                <a:off x="7913688" y="5191125"/>
                <a:ext cx="90488" cy="34925"/>
              </a:xfrm>
              <a:custGeom>
                <a:avLst/>
                <a:gdLst>
                  <a:gd name="T0" fmla="*/ 37 w 37"/>
                  <a:gd name="T1" fmla="*/ 5 h 14"/>
                  <a:gd name="T2" fmla="*/ 0 w 37"/>
                  <a:gd name="T3" fmla="*/ 0 h 14"/>
                  <a:gd name="T4" fmla="*/ 37 w 37"/>
                  <a:gd name="T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4">
                    <a:moveTo>
                      <a:pt x="37" y="5"/>
                    </a:moveTo>
                    <a:cubicBezTo>
                      <a:pt x="23" y="4"/>
                      <a:pt x="10" y="1"/>
                      <a:pt x="0" y="0"/>
                    </a:cubicBezTo>
                    <a:cubicBezTo>
                      <a:pt x="2" y="12"/>
                      <a:pt x="31" y="14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5"/>
              <p:cNvSpPr>
                <a:spLocks noEditPoints="1"/>
              </p:cNvSpPr>
              <p:nvPr/>
            </p:nvSpPr>
            <p:spPr bwMode="auto">
              <a:xfrm>
                <a:off x="8188326" y="5202238"/>
                <a:ext cx="73025" cy="114300"/>
              </a:xfrm>
              <a:custGeom>
                <a:avLst/>
                <a:gdLst>
                  <a:gd name="T0" fmla="*/ 26 w 30"/>
                  <a:gd name="T1" fmla="*/ 8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8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1 w 30"/>
                  <a:gd name="T25" fmla="*/ 12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8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1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7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8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8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1" y="12"/>
                    </a:cubicBezTo>
                    <a:cubicBezTo>
                      <a:pt x="20" y="18"/>
                      <a:pt x="16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7"/>
              <p:cNvSpPr>
                <a:spLocks/>
              </p:cNvSpPr>
              <p:nvPr/>
            </p:nvSpPr>
            <p:spPr bwMode="auto">
              <a:xfrm>
                <a:off x="8420101" y="5213350"/>
                <a:ext cx="63500" cy="103188"/>
              </a:xfrm>
              <a:custGeom>
                <a:avLst/>
                <a:gdLst>
                  <a:gd name="T0" fmla="*/ 21 w 26"/>
                  <a:gd name="T1" fmla="*/ 32 h 42"/>
                  <a:gd name="T2" fmla="*/ 25 w 26"/>
                  <a:gd name="T3" fmla="*/ 0 h 42"/>
                  <a:gd name="T4" fmla="*/ 3 w 26"/>
                  <a:gd name="T5" fmla="*/ 17 h 42"/>
                  <a:gd name="T6" fmla="*/ 16 w 26"/>
                  <a:gd name="T7" fmla="*/ 11 h 42"/>
                  <a:gd name="T8" fmla="*/ 14 w 26"/>
                  <a:gd name="T9" fmla="*/ 34 h 42"/>
                  <a:gd name="T10" fmla="*/ 0 w 26"/>
                  <a:gd name="T11" fmla="*/ 31 h 42"/>
                  <a:gd name="T12" fmla="*/ 25 w 26"/>
                  <a:gd name="T13" fmla="*/ 41 h 42"/>
                  <a:gd name="T14" fmla="*/ 21 w 26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21" y="32"/>
                    </a:move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6" y="11"/>
                    </a:cubicBezTo>
                    <a:cubicBezTo>
                      <a:pt x="14" y="18"/>
                      <a:pt x="16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ubicBezTo>
                      <a:pt x="0" y="42"/>
                      <a:pt x="18" y="41"/>
                      <a:pt x="25" y="41"/>
                    </a:cubicBezTo>
                    <a:cubicBezTo>
                      <a:pt x="26" y="35"/>
                      <a:pt x="23" y="34"/>
                      <a:pt x="2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770"/>
              <p:cNvSpPr>
                <a:spLocks noEditPoints="1"/>
              </p:cNvSpPr>
              <p:nvPr/>
            </p:nvSpPr>
            <p:spPr bwMode="auto">
              <a:xfrm>
                <a:off x="8086726" y="5211763"/>
                <a:ext cx="76200" cy="100013"/>
              </a:xfrm>
              <a:custGeom>
                <a:avLst/>
                <a:gdLst>
                  <a:gd name="T0" fmla="*/ 24 w 31"/>
                  <a:gd name="T1" fmla="*/ 40 h 41"/>
                  <a:gd name="T2" fmla="*/ 19 w 31"/>
                  <a:gd name="T3" fmla="*/ 0 h 41"/>
                  <a:gd name="T4" fmla="*/ 12 w 31"/>
                  <a:gd name="T5" fmla="*/ 0 h 41"/>
                  <a:gd name="T6" fmla="*/ 2 w 31"/>
                  <a:gd name="T7" fmla="*/ 30 h 41"/>
                  <a:gd name="T8" fmla="*/ 5 w 31"/>
                  <a:gd name="T9" fmla="*/ 41 h 41"/>
                  <a:gd name="T10" fmla="*/ 9 w 31"/>
                  <a:gd name="T11" fmla="*/ 27 h 41"/>
                  <a:gd name="T12" fmla="*/ 20 w 31"/>
                  <a:gd name="T13" fmla="*/ 25 h 41"/>
                  <a:gd name="T14" fmla="*/ 24 w 31"/>
                  <a:gd name="T15" fmla="*/ 40 h 41"/>
                  <a:gd name="T16" fmla="*/ 12 w 31"/>
                  <a:gd name="T17" fmla="*/ 19 h 41"/>
                  <a:gd name="T18" fmla="*/ 14 w 31"/>
                  <a:gd name="T19" fmla="*/ 9 h 41"/>
                  <a:gd name="T20" fmla="*/ 19 w 31"/>
                  <a:gd name="T21" fmla="*/ 19 h 41"/>
                  <a:gd name="T22" fmla="*/ 12 w 31"/>
                  <a:gd name="T2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41">
                    <a:moveTo>
                      <a:pt x="24" y="40"/>
                    </a:moveTo>
                    <a:cubicBezTo>
                      <a:pt x="31" y="29"/>
                      <a:pt x="22" y="10"/>
                      <a:pt x="19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9" y="7"/>
                      <a:pt x="3" y="20"/>
                      <a:pt x="2" y="30"/>
                    </a:cubicBezTo>
                    <a:cubicBezTo>
                      <a:pt x="2" y="33"/>
                      <a:pt x="0" y="40"/>
                      <a:pt x="5" y="41"/>
                    </a:cubicBezTo>
                    <a:cubicBezTo>
                      <a:pt x="9" y="39"/>
                      <a:pt x="8" y="32"/>
                      <a:pt x="9" y="27"/>
                    </a:cubicBezTo>
                    <a:cubicBezTo>
                      <a:pt x="14" y="28"/>
                      <a:pt x="17" y="26"/>
                      <a:pt x="20" y="25"/>
                    </a:cubicBezTo>
                    <a:cubicBezTo>
                      <a:pt x="23" y="28"/>
                      <a:pt x="19" y="39"/>
                      <a:pt x="24" y="40"/>
                    </a:cubicBezTo>
                    <a:close/>
                    <a:moveTo>
                      <a:pt x="12" y="19"/>
                    </a:moveTo>
                    <a:cubicBezTo>
                      <a:pt x="12" y="15"/>
                      <a:pt x="14" y="13"/>
                      <a:pt x="14" y="9"/>
                    </a:cubicBezTo>
                    <a:cubicBezTo>
                      <a:pt x="17" y="11"/>
                      <a:pt x="17" y="16"/>
                      <a:pt x="19" y="19"/>
                    </a:cubicBezTo>
                    <a:cubicBezTo>
                      <a:pt x="16" y="22"/>
                      <a:pt x="16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772"/>
              <p:cNvSpPr>
                <a:spLocks/>
              </p:cNvSpPr>
              <p:nvPr/>
            </p:nvSpPr>
            <p:spPr bwMode="auto">
              <a:xfrm>
                <a:off x="8256588" y="5262563"/>
                <a:ext cx="95250" cy="136525"/>
              </a:xfrm>
              <a:custGeom>
                <a:avLst/>
                <a:gdLst>
                  <a:gd name="T0" fmla="*/ 39 w 39"/>
                  <a:gd name="T1" fmla="*/ 11 h 56"/>
                  <a:gd name="T2" fmla="*/ 21 w 39"/>
                  <a:gd name="T3" fmla="*/ 6 h 56"/>
                  <a:gd name="T4" fmla="*/ 39 w 39"/>
                  <a:gd name="T5" fmla="*/ 37 h 56"/>
                  <a:gd name="T6" fmla="*/ 39 w 39"/>
                  <a:gd name="T7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6">
                    <a:moveTo>
                      <a:pt x="39" y="11"/>
                    </a:moveTo>
                    <a:cubicBezTo>
                      <a:pt x="37" y="0"/>
                      <a:pt x="25" y="4"/>
                      <a:pt x="21" y="6"/>
                    </a:cubicBezTo>
                    <a:cubicBezTo>
                      <a:pt x="0" y="18"/>
                      <a:pt x="19" y="56"/>
                      <a:pt x="39" y="37"/>
                    </a:cubicBezTo>
                    <a:cubicBezTo>
                      <a:pt x="13" y="42"/>
                      <a:pt x="13" y="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774"/>
              <p:cNvSpPr>
                <a:spLocks/>
              </p:cNvSpPr>
              <p:nvPr/>
            </p:nvSpPr>
            <p:spPr bwMode="auto">
              <a:xfrm>
                <a:off x="8505826" y="5218113"/>
                <a:ext cx="73025" cy="122238"/>
              </a:xfrm>
              <a:custGeom>
                <a:avLst/>
                <a:gdLst>
                  <a:gd name="T0" fmla="*/ 28 w 30"/>
                  <a:gd name="T1" fmla="*/ 40 h 50"/>
                  <a:gd name="T2" fmla="*/ 18 w 30"/>
                  <a:gd name="T3" fmla="*/ 34 h 50"/>
                  <a:gd name="T4" fmla="*/ 2 w 30"/>
                  <a:gd name="T5" fmla="*/ 8 h 50"/>
                  <a:gd name="T6" fmla="*/ 3 w 30"/>
                  <a:gd name="T7" fmla="*/ 18 h 50"/>
                  <a:gd name="T8" fmla="*/ 12 w 30"/>
                  <a:gd name="T9" fmla="*/ 14 h 50"/>
                  <a:gd name="T10" fmla="*/ 2 w 30"/>
                  <a:gd name="T11" fmla="*/ 38 h 50"/>
                  <a:gd name="T12" fmla="*/ 17 w 30"/>
                  <a:gd name="T13" fmla="*/ 44 h 50"/>
                  <a:gd name="T14" fmla="*/ 28 w 30"/>
                  <a:gd name="T1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28" y="40"/>
                    </a:moveTo>
                    <a:cubicBezTo>
                      <a:pt x="26" y="36"/>
                      <a:pt x="19" y="38"/>
                      <a:pt x="18" y="34"/>
                    </a:cubicBezTo>
                    <a:cubicBezTo>
                      <a:pt x="30" y="24"/>
                      <a:pt x="18" y="0"/>
                      <a:pt x="2" y="8"/>
                    </a:cubicBezTo>
                    <a:cubicBezTo>
                      <a:pt x="0" y="13"/>
                      <a:pt x="1" y="15"/>
                      <a:pt x="3" y="18"/>
                    </a:cubicBezTo>
                    <a:cubicBezTo>
                      <a:pt x="8" y="19"/>
                      <a:pt x="7" y="13"/>
                      <a:pt x="12" y="14"/>
                    </a:cubicBezTo>
                    <a:cubicBezTo>
                      <a:pt x="28" y="28"/>
                      <a:pt x="4" y="32"/>
                      <a:pt x="2" y="38"/>
                    </a:cubicBezTo>
                    <a:cubicBezTo>
                      <a:pt x="5" y="42"/>
                      <a:pt x="13" y="41"/>
                      <a:pt x="17" y="44"/>
                    </a:cubicBezTo>
                    <a:cubicBezTo>
                      <a:pt x="18" y="41"/>
                      <a:pt x="30" y="50"/>
                      <a:pt x="2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775"/>
              <p:cNvSpPr>
                <a:spLocks/>
              </p:cNvSpPr>
              <p:nvPr/>
            </p:nvSpPr>
            <p:spPr bwMode="auto">
              <a:xfrm>
                <a:off x="8591551" y="5235575"/>
                <a:ext cx="61913" cy="133350"/>
              </a:xfrm>
              <a:custGeom>
                <a:avLst/>
                <a:gdLst>
                  <a:gd name="T0" fmla="*/ 26 w 26"/>
                  <a:gd name="T1" fmla="*/ 19 h 55"/>
                  <a:gd name="T2" fmla="*/ 4 w 26"/>
                  <a:gd name="T3" fmla="*/ 2 h 55"/>
                  <a:gd name="T4" fmla="*/ 19 w 26"/>
                  <a:gd name="T5" fmla="*/ 21 h 55"/>
                  <a:gd name="T6" fmla="*/ 3 w 26"/>
                  <a:gd name="T7" fmla="*/ 25 h 55"/>
                  <a:gd name="T8" fmla="*/ 19 w 26"/>
                  <a:gd name="T9" fmla="*/ 40 h 55"/>
                  <a:gd name="T10" fmla="*/ 15 w 26"/>
                  <a:gd name="T11" fmla="*/ 44 h 55"/>
                  <a:gd name="T12" fmla="*/ 0 w 26"/>
                  <a:gd name="T13" fmla="*/ 41 h 55"/>
                  <a:gd name="T14" fmla="*/ 26 w 26"/>
                  <a:gd name="T15" fmla="*/ 39 h 55"/>
                  <a:gd name="T16" fmla="*/ 20 w 26"/>
                  <a:gd name="T17" fmla="*/ 26 h 55"/>
                  <a:gd name="T18" fmla="*/ 26 w 26"/>
                  <a:gd name="T1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55">
                    <a:moveTo>
                      <a:pt x="26" y="19"/>
                    </a:moveTo>
                    <a:cubicBezTo>
                      <a:pt x="23" y="10"/>
                      <a:pt x="14" y="0"/>
                      <a:pt x="4" y="2"/>
                    </a:cubicBezTo>
                    <a:cubicBezTo>
                      <a:pt x="5" y="12"/>
                      <a:pt x="19" y="10"/>
                      <a:pt x="19" y="21"/>
                    </a:cubicBezTo>
                    <a:cubicBezTo>
                      <a:pt x="12" y="25"/>
                      <a:pt x="5" y="17"/>
                      <a:pt x="3" y="25"/>
                    </a:cubicBezTo>
                    <a:cubicBezTo>
                      <a:pt x="7" y="31"/>
                      <a:pt x="18" y="30"/>
                      <a:pt x="19" y="40"/>
                    </a:cubicBezTo>
                    <a:cubicBezTo>
                      <a:pt x="18" y="42"/>
                      <a:pt x="17" y="44"/>
                      <a:pt x="15" y="44"/>
                    </a:cubicBezTo>
                    <a:cubicBezTo>
                      <a:pt x="7" y="46"/>
                      <a:pt x="7" y="41"/>
                      <a:pt x="0" y="41"/>
                    </a:cubicBezTo>
                    <a:cubicBezTo>
                      <a:pt x="2" y="55"/>
                      <a:pt x="26" y="53"/>
                      <a:pt x="26" y="39"/>
                    </a:cubicBezTo>
                    <a:cubicBezTo>
                      <a:pt x="26" y="33"/>
                      <a:pt x="21" y="32"/>
                      <a:pt x="20" y="26"/>
                    </a:cubicBezTo>
                    <a:cubicBezTo>
                      <a:pt x="24" y="26"/>
                      <a:pt x="26" y="24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0" name="Freeform 777"/>
              <p:cNvSpPr>
                <a:spLocks/>
              </p:cNvSpPr>
              <p:nvPr/>
            </p:nvSpPr>
            <p:spPr bwMode="auto">
              <a:xfrm>
                <a:off x="7921626" y="5240338"/>
                <a:ext cx="73025" cy="26988"/>
              </a:xfrm>
              <a:custGeom>
                <a:avLst/>
                <a:gdLst>
                  <a:gd name="T0" fmla="*/ 0 w 30"/>
                  <a:gd name="T1" fmla="*/ 4 h 11"/>
                  <a:gd name="T2" fmla="*/ 30 w 30"/>
                  <a:gd name="T3" fmla="*/ 2 h 11"/>
                  <a:gd name="T4" fmla="*/ 0 w 30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4"/>
                    </a:moveTo>
                    <a:cubicBezTo>
                      <a:pt x="3" y="11"/>
                      <a:pt x="29" y="10"/>
                      <a:pt x="30" y="2"/>
                    </a:cubicBezTo>
                    <a:cubicBezTo>
                      <a:pt x="23" y="1"/>
                      <a:pt x="6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4" name="组 913"/>
            <p:cNvGrpSpPr/>
            <p:nvPr/>
          </p:nvGrpSpPr>
          <p:grpSpPr>
            <a:xfrm rot="4812605" flipH="1">
              <a:off x="-208635" y="2713749"/>
              <a:ext cx="1412690" cy="394296"/>
              <a:chOff x="8058150" y="6034087"/>
              <a:chExt cx="927100" cy="258763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97" name="Freeform 830"/>
              <p:cNvSpPr>
                <a:spLocks noEditPoints="1"/>
              </p:cNvSpPr>
              <p:nvPr/>
            </p:nvSpPr>
            <p:spPr bwMode="auto">
              <a:xfrm>
                <a:off x="8058150" y="6034087"/>
                <a:ext cx="498475" cy="146050"/>
              </a:xfrm>
              <a:custGeom>
                <a:avLst/>
                <a:gdLst>
                  <a:gd name="T0" fmla="*/ 77 w 205"/>
                  <a:gd name="T1" fmla="*/ 59 h 60"/>
                  <a:gd name="T2" fmla="*/ 104 w 205"/>
                  <a:gd name="T3" fmla="*/ 55 h 60"/>
                  <a:gd name="T4" fmla="*/ 157 w 205"/>
                  <a:gd name="T5" fmla="*/ 53 h 60"/>
                  <a:gd name="T6" fmla="*/ 190 w 205"/>
                  <a:gd name="T7" fmla="*/ 36 h 60"/>
                  <a:gd name="T8" fmla="*/ 205 w 205"/>
                  <a:gd name="T9" fmla="*/ 19 h 60"/>
                  <a:gd name="T10" fmla="*/ 145 w 205"/>
                  <a:gd name="T11" fmla="*/ 1 h 60"/>
                  <a:gd name="T12" fmla="*/ 108 w 205"/>
                  <a:gd name="T13" fmla="*/ 4 h 60"/>
                  <a:gd name="T14" fmla="*/ 10 w 205"/>
                  <a:gd name="T15" fmla="*/ 27 h 60"/>
                  <a:gd name="T16" fmla="*/ 77 w 205"/>
                  <a:gd name="T17" fmla="*/ 59 h 60"/>
                  <a:gd name="T18" fmla="*/ 153 w 205"/>
                  <a:gd name="T19" fmla="*/ 44 h 60"/>
                  <a:gd name="T20" fmla="*/ 78 w 205"/>
                  <a:gd name="T21" fmla="*/ 50 h 60"/>
                  <a:gd name="T22" fmla="*/ 77 w 205"/>
                  <a:gd name="T23" fmla="*/ 32 h 60"/>
                  <a:gd name="T24" fmla="*/ 160 w 205"/>
                  <a:gd name="T25" fmla="*/ 36 h 60"/>
                  <a:gd name="T26" fmla="*/ 153 w 205"/>
                  <a:gd name="T27" fmla="*/ 44 h 60"/>
                  <a:gd name="T28" fmla="*/ 155 w 205"/>
                  <a:gd name="T29" fmla="*/ 12 h 60"/>
                  <a:gd name="T30" fmla="*/ 179 w 205"/>
                  <a:gd name="T31" fmla="*/ 16 h 60"/>
                  <a:gd name="T32" fmla="*/ 182 w 205"/>
                  <a:gd name="T33" fmla="*/ 30 h 60"/>
                  <a:gd name="T34" fmla="*/ 171 w 205"/>
                  <a:gd name="T35" fmla="*/ 37 h 60"/>
                  <a:gd name="T36" fmla="*/ 150 w 205"/>
                  <a:gd name="T37" fmla="*/ 28 h 60"/>
                  <a:gd name="T38" fmla="*/ 155 w 205"/>
                  <a:gd name="T39" fmla="*/ 12 h 60"/>
                  <a:gd name="T40" fmla="*/ 75 w 205"/>
                  <a:gd name="T41" fmla="*/ 11 h 60"/>
                  <a:gd name="T42" fmla="*/ 149 w 205"/>
                  <a:gd name="T43" fmla="*/ 12 h 60"/>
                  <a:gd name="T44" fmla="*/ 115 w 205"/>
                  <a:gd name="T45" fmla="*/ 22 h 60"/>
                  <a:gd name="T46" fmla="*/ 75 w 205"/>
                  <a:gd name="T47" fmla="*/ 25 h 60"/>
                  <a:gd name="T48" fmla="*/ 75 w 205"/>
                  <a:gd name="T49" fmla="*/ 11 h 60"/>
                  <a:gd name="T50" fmla="*/ 16 w 205"/>
                  <a:gd name="T51" fmla="*/ 39 h 60"/>
                  <a:gd name="T52" fmla="*/ 48 w 205"/>
                  <a:gd name="T53" fmla="*/ 13 h 60"/>
                  <a:gd name="T54" fmla="*/ 51 w 205"/>
                  <a:gd name="T55" fmla="*/ 50 h 60"/>
                  <a:gd name="T56" fmla="*/ 16 w 205"/>
                  <a:gd name="T57" fmla="*/ 39 h 60"/>
                  <a:gd name="T58" fmla="*/ 58 w 205"/>
                  <a:gd name="T59" fmla="*/ 51 h 60"/>
                  <a:gd name="T60" fmla="*/ 56 w 205"/>
                  <a:gd name="T61" fmla="*/ 12 h 60"/>
                  <a:gd name="T62" fmla="*/ 67 w 205"/>
                  <a:gd name="T63" fmla="*/ 12 h 60"/>
                  <a:gd name="T64" fmla="*/ 71 w 205"/>
                  <a:gd name="T65" fmla="*/ 50 h 60"/>
                  <a:gd name="T66" fmla="*/ 58 w 205"/>
                  <a:gd name="T67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5" h="60">
                    <a:moveTo>
                      <a:pt x="77" y="59"/>
                    </a:moveTo>
                    <a:cubicBezTo>
                      <a:pt x="88" y="59"/>
                      <a:pt x="95" y="57"/>
                      <a:pt x="104" y="55"/>
                    </a:cubicBezTo>
                    <a:cubicBezTo>
                      <a:pt x="123" y="53"/>
                      <a:pt x="146" y="53"/>
                      <a:pt x="157" y="53"/>
                    </a:cubicBezTo>
                    <a:cubicBezTo>
                      <a:pt x="167" y="47"/>
                      <a:pt x="178" y="35"/>
                      <a:pt x="190" y="36"/>
                    </a:cubicBezTo>
                    <a:cubicBezTo>
                      <a:pt x="191" y="28"/>
                      <a:pt x="202" y="29"/>
                      <a:pt x="205" y="19"/>
                    </a:cubicBezTo>
                    <a:cubicBezTo>
                      <a:pt x="190" y="13"/>
                      <a:pt x="166" y="2"/>
                      <a:pt x="145" y="1"/>
                    </a:cubicBezTo>
                    <a:cubicBezTo>
                      <a:pt x="137" y="0"/>
                      <a:pt x="119" y="4"/>
                      <a:pt x="108" y="4"/>
                    </a:cubicBezTo>
                    <a:cubicBezTo>
                      <a:pt x="71" y="5"/>
                      <a:pt x="18" y="3"/>
                      <a:pt x="10" y="27"/>
                    </a:cubicBezTo>
                    <a:cubicBezTo>
                      <a:pt x="0" y="60"/>
                      <a:pt x="52" y="59"/>
                      <a:pt x="77" y="59"/>
                    </a:cubicBezTo>
                    <a:close/>
                    <a:moveTo>
                      <a:pt x="153" y="44"/>
                    </a:moveTo>
                    <a:cubicBezTo>
                      <a:pt x="128" y="45"/>
                      <a:pt x="97" y="52"/>
                      <a:pt x="78" y="50"/>
                    </a:cubicBezTo>
                    <a:cubicBezTo>
                      <a:pt x="79" y="43"/>
                      <a:pt x="76" y="40"/>
                      <a:pt x="77" y="32"/>
                    </a:cubicBezTo>
                    <a:cubicBezTo>
                      <a:pt x="105" y="29"/>
                      <a:pt x="134" y="25"/>
                      <a:pt x="160" y="36"/>
                    </a:cubicBezTo>
                    <a:cubicBezTo>
                      <a:pt x="158" y="39"/>
                      <a:pt x="154" y="41"/>
                      <a:pt x="153" y="44"/>
                    </a:cubicBezTo>
                    <a:close/>
                    <a:moveTo>
                      <a:pt x="155" y="12"/>
                    </a:moveTo>
                    <a:cubicBezTo>
                      <a:pt x="163" y="8"/>
                      <a:pt x="170" y="16"/>
                      <a:pt x="179" y="16"/>
                    </a:cubicBezTo>
                    <a:cubicBezTo>
                      <a:pt x="178" y="23"/>
                      <a:pt x="182" y="24"/>
                      <a:pt x="182" y="30"/>
                    </a:cubicBezTo>
                    <a:cubicBezTo>
                      <a:pt x="177" y="31"/>
                      <a:pt x="174" y="33"/>
                      <a:pt x="171" y="37"/>
                    </a:cubicBezTo>
                    <a:cubicBezTo>
                      <a:pt x="173" y="27"/>
                      <a:pt x="157" y="29"/>
                      <a:pt x="150" y="28"/>
                    </a:cubicBezTo>
                    <a:cubicBezTo>
                      <a:pt x="152" y="23"/>
                      <a:pt x="157" y="16"/>
                      <a:pt x="155" y="12"/>
                    </a:cubicBezTo>
                    <a:close/>
                    <a:moveTo>
                      <a:pt x="75" y="11"/>
                    </a:moveTo>
                    <a:cubicBezTo>
                      <a:pt x="101" y="13"/>
                      <a:pt x="132" y="5"/>
                      <a:pt x="149" y="12"/>
                    </a:cubicBezTo>
                    <a:cubicBezTo>
                      <a:pt x="146" y="27"/>
                      <a:pt x="127" y="22"/>
                      <a:pt x="115" y="22"/>
                    </a:cubicBezTo>
                    <a:cubicBezTo>
                      <a:pt x="102" y="23"/>
                      <a:pt x="88" y="25"/>
                      <a:pt x="75" y="25"/>
                    </a:cubicBezTo>
                    <a:cubicBezTo>
                      <a:pt x="77" y="19"/>
                      <a:pt x="74" y="13"/>
                      <a:pt x="75" y="11"/>
                    </a:cubicBezTo>
                    <a:close/>
                    <a:moveTo>
                      <a:pt x="16" y="39"/>
                    </a:moveTo>
                    <a:cubicBezTo>
                      <a:pt x="16" y="19"/>
                      <a:pt x="34" y="18"/>
                      <a:pt x="48" y="13"/>
                    </a:cubicBezTo>
                    <a:cubicBezTo>
                      <a:pt x="49" y="27"/>
                      <a:pt x="48" y="36"/>
                      <a:pt x="51" y="50"/>
                    </a:cubicBezTo>
                    <a:cubicBezTo>
                      <a:pt x="38" y="52"/>
                      <a:pt x="22" y="47"/>
                      <a:pt x="16" y="39"/>
                    </a:cubicBezTo>
                    <a:close/>
                    <a:moveTo>
                      <a:pt x="58" y="51"/>
                    </a:moveTo>
                    <a:cubicBezTo>
                      <a:pt x="57" y="39"/>
                      <a:pt x="56" y="28"/>
                      <a:pt x="56" y="12"/>
                    </a:cubicBezTo>
                    <a:cubicBezTo>
                      <a:pt x="59" y="15"/>
                      <a:pt x="62" y="11"/>
                      <a:pt x="67" y="12"/>
                    </a:cubicBezTo>
                    <a:cubicBezTo>
                      <a:pt x="69" y="25"/>
                      <a:pt x="68" y="37"/>
                      <a:pt x="71" y="50"/>
                    </a:cubicBezTo>
                    <a:cubicBezTo>
                      <a:pt x="69" y="53"/>
                      <a:pt x="62" y="50"/>
                      <a:pt x="5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4" name="Freeform 832"/>
              <p:cNvSpPr>
                <a:spLocks noEditPoints="1"/>
              </p:cNvSpPr>
              <p:nvPr/>
            </p:nvSpPr>
            <p:spPr bwMode="auto">
              <a:xfrm>
                <a:off x="8096250" y="6096000"/>
                <a:ext cx="889000" cy="196850"/>
              </a:xfrm>
              <a:custGeom>
                <a:avLst/>
                <a:gdLst>
                  <a:gd name="T0" fmla="*/ 350 w 365"/>
                  <a:gd name="T1" fmla="*/ 37 h 81"/>
                  <a:gd name="T2" fmla="*/ 327 w 365"/>
                  <a:gd name="T3" fmla="*/ 0 h 81"/>
                  <a:gd name="T4" fmla="*/ 313 w 365"/>
                  <a:gd name="T5" fmla="*/ 31 h 81"/>
                  <a:gd name="T6" fmla="*/ 4 w 365"/>
                  <a:gd name="T7" fmla="*/ 39 h 81"/>
                  <a:gd name="T8" fmla="*/ 4 w 365"/>
                  <a:gd name="T9" fmla="*/ 72 h 81"/>
                  <a:gd name="T10" fmla="*/ 57 w 365"/>
                  <a:gd name="T11" fmla="*/ 75 h 81"/>
                  <a:gd name="T12" fmla="*/ 312 w 365"/>
                  <a:gd name="T13" fmla="*/ 64 h 81"/>
                  <a:gd name="T14" fmla="*/ 314 w 365"/>
                  <a:gd name="T15" fmla="*/ 81 h 81"/>
                  <a:gd name="T16" fmla="*/ 365 w 365"/>
                  <a:gd name="T17" fmla="*/ 56 h 81"/>
                  <a:gd name="T18" fmla="*/ 350 w 365"/>
                  <a:gd name="T19" fmla="*/ 37 h 81"/>
                  <a:gd name="T20" fmla="*/ 318 w 365"/>
                  <a:gd name="T21" fmla="*/ 70 h 81"/>
                  <a:gd name="T22" fmla="*/ 316 w 365"/>
                  <a:gd name="T23" fmla="*/ 52 h 81"/>
                  <a:gd name="T24" fmla="*/ 306 w 365"/>
                  <a:gd name="T25" fmla="*/ 58 h 81"/>
                  <a:gd name="T26" fmla="*/ 12 w 365"/>
                  <a:gd name="T27" fmla="*/ 67 h 81"/>
                  <a:gd name="T28" fmla="*/ 10 w 365"/>
                  <a:gd name="T29" fmla="*/ 45 h 81"/>
                  <a:gd name="T30" fmla="*/ 317 w 365"/>
                  <a:gd name="T31" fmla="*/ 39 h 81"/>
                  <a:gd name="T32" fmla="*/ 325 w 365"/>
                  <a:gd name="T33" fmla="*/ 14 h 81"/>
                  <a:gd name="T34" fmla="*/ 352 w 365"/>
                  <a:gd name="T35" fmla="*/ 54 h 81"/>
                  <a:gd name="T36" fmla="*/ 318 w 365"/>
                  <a:gd name="T37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5" h="81">
                    <a:moveTo>
                      <a:pt x="350" y="37"/>
                    </a:moveTo>
                    <a:cubicBezTo>
                      <a:pt x="344" y="29"/>
                      <a:pt x="329" y="0"/>
                      <a:pt x="327" y="0"/>
                    </a:cubicBezTo>
                    <a:cubicBezTo>
                      <a:pt x="314" y="0"/>
                      <a:pt x="321" y="18"/>
                      <a:pt x="313" y="31"/>
                    </a:cubicBezTo>
                    <a:cubicBezTo>
                      <a:pt x="206" y="41"/>
                      <a:pt x="101" y="43"/>
                      <a:pt x="4" y="39"/>
                    </a:cubicBezTo>
                    <a:cubicBezTo>
                      <a:pt x="0" y="49"/>
                      <a:pt x="5" y="60"/>
                      <a:pt x="4" y="72"/>
                    </a:cubicBezTo>
                    <a:cubicBezTo>
                      <a:pt x="21" y="76"/>
                      <a:pt x="35" y="76"/>
                      <a:pt x="57" y="75"/>
                    </a:cubicBezTo>
                    <a:cubicBezTo>
                      <a:pt x="141" y="74"/>
                      <a:pt x="218" y="73"/>
                      <a:pt x="312" y="64"/>
                    </a:cubicBezTo>
                    <a:cubicBezTo>
                      <a:pt x="313" y="73"/>
                      <a:pt x="311" y="76"/>
                      <a:pt x="314" y="81"/>
                    </a:cubicBezTo>
                    <a:cubicBezTo>
                      <a:pt x="331" y="72"/>
                      <a:pt x="348" y="61"/>
                      <a:pt x="365" y="56"/>
                    </a:cubicBezTo>
                    <a:cubicBezTo>
                      <a:pt x="365" y="49"/>
                      <a:pt x="357" y="46"/>
                      <a:pt x="350" y="37"/>
                    </a:cubicBezTo>
                    <a:close/>
                    <a:moveTo>
                      <a:pt x="318" y="70"/>
                    </a:moveTo>
                    <a:cubicBezTo>
                      <a:pt x="317" y="63"/>
                      <a:pt x="320" y="57"/>
                      <a:pt x="316" y="52"/>
                    </a:cubicBezTo>
                    <a:cubicBezTo>
                      <a:pt x="309" y="50"/>
                      <a:pt x="311" y="58"/>
                      <a:pt x="306" y="58"/>
                    </a:cubicBezTo>
                    <a:cubicBezTo>
                      <a:pt x="213" y="64"/>
                      <a:pt x="105" y="70"/>
                      <a:pt x="12" y="67"/>
                    </a:cubicBezTo>
                    <a:cubicBezTo>
                      <a:pt x="9" y="62"/>
                      <a:pt x="11" y="52"/>
                      <a:pt x="10" y="45"/>
                    </a:cubicBezTo>
                    <a:cubicBezTo>
                      <a:pt x="113" y="57"/>
                      <a:pt x="211" y="45"/>
                      <a:pt x="317" y="39"/>
                    </a:cubicBezTo>
                    <a:cubicBezTo>
                      <a:pt x="322" y="33"/>
                      <a:pt x="322" y="25"/>
                      <a:pt x="325" y="14"/>
                    </a:cubicBezTo>
                    <a:cubicBezTo>
                      <a:pt x="334" y="28"/>
                      <a:pt x="343" y="40"/>
                      <a:pt x="352" y="54"/>
                    </a:cubicBezTo>
                    <a:cubicBezTo>
                      <a:pt x="339" y="58"/>
                      <a:pt x="331" y="66"/>
                      <a:pt x="3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6" name="Freeform 835"/>
              <p:cNvSpPr>
                <a:spLocks/>
              </p:cNvSpPr>
              <p:nvPr/>
            </p:nvSpPr>
            <p:spPr bwMode="auto">
              <a:xfrm>
                <a:off x="8583613" y="6100762"/>
                <a:ext cx="258763" cy="47625"/>
              </a:xfrm>
              <a:custGeom>
                <a:avLst/>
                <a:gdLst>
                  <a:gd name="T0" fmla="*/ 23 w 106"/>
                  <a:gd name="T1" fmla="*/ 9 h 20"/>
                  <a:gd name="T2" fmla="*/ 48 w 106"/>
                  <a:gd name="T3" fmla="*/ 15 h 20"/>
                  <a:gd name="T4" fmla="*/ 63 w 106"/>
                  <a:gd name="T5" fmla="*/ 9 h 20"/>
                  <a:gd name="T6" fmla="*/ 106 w 106"/>
                  <a:gd name="T7" fmla="*/ 4 h 20"/>
                  <a:gd name="T8" fmla="*/ 62 w 106"/>
                  <a:gd name="T9" fmla="*/ 0 h 20"/>
                  <a:gd name="T10" fmla="*/ 43 w 106"/>
                  <a:gd name="T11" fmla="*/ 8 h 20"/>
                  <a:gd name="T12" fmla="*/ 29 w 106"/>
                  <a:gd name="T13" fmla="*/ 2 h 20"/>
                  <a:gd name="T14" fmla="*/ 17 w 106"/>
                  <a:gd name="T15" fmla="*/ 3 h 20"/>
                  <a:gd name="T16" fmla="*/ 3 w 106"/>
                  <a:gd name="T17" fmla="*/ 17 h 20"/>
                  <a:gd name="T18" fmla="*/ 23 w 106"/>
                  <a:gd name="T1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20">
                    <a:moveTo>
                      <a:pt x="23" y="9"/>
                    </a:moveTo>
                    <a:cubicBezTo>
                      <a:pt x="31" y="9"/>
                      <a:pt x="39" y="16"/>
                      <a:pt x="48" y="15"/>
                    </a:cubicBezTo>
                    <a:cubicBezTo>
                      <a:pt x="54" y="15"/>
                      <a:pt x="57" y="11"/>
                      <a:pt x="63" y="9"/>
                    </a:cubicBezTo>
                    <a:cubicBezTo>
                      <a:pt x="74" y="20"/>
                      <a:pt x="106" y="18"/>
                      <a:pt x="106" y="4"/>
                    </a:cubicBezTo>
                    <a:cubicBezTo>
                      <a:pt x="92" y="12"/>
                      <a:pt x="75" y="8"/>
                      <a:pt x="62" y="0"/>
                    </a:cubicBezTo>
                    <a:cubicBezTo>
                      <a:pt x="55" y="4"/>
                      <a:pt x="52" y="9"/>
                      <a:pt x="43" y="8"/>
                    </a:cubicBezTo>
                    <a:cubicBezTo>
                      <a:pt x="38" y="7"/>
                      <a:pt x="34" y="3"/>
                      <a:pt x="29" y="2"/>
                    </a:cubicBezTo>
                    <a:cubicBezTo>
                      <a:pt x="26" y="2"/>
                      <a:pt x="20" y="2"/>
                      <a:pt x="17" y="3"/>
                    </a:cubicBezTo>
                    <a:cubicBezTo>
                      <a:pt x="11" y="5"/>
                      <a:pt x="0" y="11"/>
                      <a:pt x="3" y="17"/>
                    </a:cubicBezTo>
                    <a:cubicBezTo>
                      <a:pt x="12" y="19"/>
                      <a:pt x="13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5" name="组 914"/>
            <p:cNvGrpSpPr/>
            <p:nvPr/>
          </p:nvGrpSpPr>
          <p:grpSpPr>
            <a:xfrm rot="1515393">
              <a:off x="4584185" y="542322"/>
              <a:ext cx="269876" cy="644526"/>
              <a:chOff x="6969125" y="4772025"/>
              <a:chExt cx="269876" cy="64452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87" name="Freeform 785"/>
              <p:cNvSpPr>
                <a:spLocks noEditPoints="1"/>
              </p:cNvSpPr>
              <p:nvPr/>
            </p:nvSpPr>
            <p:spPr bwMode="auto">
              <a:xfrm>
                <a:off x="7138988" y="5303838"/>
                <a:ext cx="100013" cy="112713"/>
              </a:xfrm>
              <a:custGeom>
                <a:avLst/>
                <a:gdLst>
                  <a:gd name="T0" fmla="*/ 24 w 41"/>
                  <a:gd name="T1" fmla="*/ 0 h 46"/>
                  <a:gd name="T2" fmla="*/ 0 w 41"/>
                  <a:gd name="T3" fmla="*/ 36 h 46"/>
                  <a:gd name="T4" fmla="*/ 40 w 41"/>
                  <a:gd name="T5" fmla="*/ 39 h 46"/>
                  <a:gd name="T6" fmla="*/ 30 w 41"/>
                  <a:gd name="T7" fmla="*/ 0 h 46"/>
                  <a:gd name="T8" fmla="*/ 24 w 41"/>
                  <a:gd name="T9" fmla="*/ 0 h 46"/>
                  <a:gd name="T10" fmla="*/ 11 w 41"/>
                  <a:gd name="T11" fmla="*/ 33 h 46"/>
                  <a:gd name="T12" fmla="*/ 24 w 41"/>
                  <a:gd name="T13" fmla="*/ 11 h 46"/>
                  <a:gd name="T14" fmla="*/ 34 w 41"/>
                  <a:gd name="T15" fmla="*/ 35 h 46"/>
                  <a:gd name="T16" fmla="*/ 11 w 41"/>
                  <a:gd name="T17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6">
                    <a:moveTo>
                      <a:pt x="24" y="0"/>
                    </a:moveTo>
                    <a:cubicBezTo>
                      <a:pt x="19" y="15"/>
                      <a:pt x="7" y="22"/>
                      <a:pt x="0" y="36"/>
                    </a:cubicBezTo>
                    <a:cubicBezTo>
                      <a:pt x="10" y="43"/>
                      <a:pt x="33" y="46"/>
                      <a:pt x="40" y="39"/>
                    </a:cubicBezTo>
                    <a:cubicBezTo>
                      <a:pt x="41" y="22"/>
                      <a:pt x="30" y="12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lose/>
                    <a:moveTo>
                      <a:pt x="11" y="33"/>
                    </a:moveTo>
                    <a:cubicBezTo>
                      <a:pt x="13" y="23"/>
                      <a:pt x="23" y="22"/>
                      <a:pt x="24" y="11"/>
                    </a:cubicBezTo>
                    <a:cubicBezTo>
                      <a:pt x="30" y="17"/>
                      <a:pt x="31" y="27"/>
                      <a:pt x="34" y="35"/>
                    </a:cubicBezTo>
                    <a:cubicBezTo>
                      <a:pt x="25" y="36"/>
                      <a:pt x="19" y="33"/>
                      <a:pt x="1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8" name="Freeform 878"/>
              <p:cNvSpPr>
                <a:spLocks noEditPoints="1"/>
              </p:cNvSpPr>
              <p:nvPr/>
            </p:nvSpPr>
            <p:spPr bwMode="auto">
              <a:xfrm>
                <a:off x="6969125" y="4772025"/>
                <a:ext cx="190500" cy="636587"/>
              </a:xfrm>
              <a:custGeom>
                <a:avLst/>
                <a:gdLst>
                  <a:gd name="T0" fmla="*/ 41 w 78"/>
                  <a:gd name="T1" fmla="*/ 260 h 261"/>
                  <a:gd name="T2" fmla="*/ 78 w 78"/>
                  <a:gd name="T3" fmla="*/ 25 h 261"/>
                  <a:gd name="T4" fmla="*/ 0 w 78"/>
                  <a:gd name="T5" fmla="*/ 30 h 261"/>
                  <a:gd name="T6" fmla="*/ 15 w 78"/>
                  <a:gd name="T7" fmla="*/ 49 h 261"/>
                  <a:gd name="T8" fmla="*/ 15 w 78"/>
                  <a:gd name="T9" fmla="*/ 111 h 261"/>
                  <a:gd name="T10" fmla="*/ 56 w 78"/>
                  <a:gd name="T11" fmla="*/ 139 h 261"/>
                  <a:gd name="T12" fmla="*/ 54 w 78"/>
                  <a:gd name="T13" fmla="*/ 166 h 261"/>
                  <a:gd name="T14" fmla="*/ 33 w 78"/>
                  <a:gd name="T15" fmla="*/ 181 h 261"/>
                  <a:gd name="T16" fmla="*/ 35 w 78"/>
                  <a:gd name="T17" fmla="*/ 202 h 261"/>
                  <a:gd name="T18" fmla="*/ 23 w 78"/>
                  <a:gd name="T19" fmla="*/ 189 h 261"/>
                  <a:gd name="T20" fmla="*/ 42 w 78"/>
                  <a:gd name="T21" fmla="*/ 132 h 261"/>
                  <a:gd name="T22" fmla="*/ 49 w 78"/>
                  <a:gd name="T23" fmla="*/ 133 h 261"/>
                  <a:gd name="T24" fmla="*/ 16 w 78"/>
                  <a:gd name="T25" fmla="*/ 131 h 261"/>
                  <a:gd name="T26" fmla="*/ 16 w 78"/>
                  <a:gd name="T27" fmla="*/ 131 h 261"/>
                  <a:gd name="T28" fmla="*/ 28 w 78"/>
                  <a:gd name="T29" fmla="*/ 131 h 261"/>
                  <a:gd name="T30" fmla="*/ 24 w 78"/>
                  <a:gd name="T31" fmla="*/ 153 h 261"/>
                  <a:gd name="T32" fmla="*/ 36 w 78"/>
                  <a:gd name="T33" fmla="*/ 132 h 261"/>
                  <a:gd name="T34" fmla="*/ 39 w 78"/>
                  <a:gd name="T35" fmla="*/ 172 h 261"/>
                  <a:gd name="T36" fmla="*/ 39 w 78"/>
                  <a:gd name="T37" fmla="*/ 169 h 261"/>
                  <a:gd name="T38" fmla="*/ 39 w 78"/>
                  <a:gd name="T39" fmla="*/ 169 h 261"/>
                  <a:gd name="T40" fmla="*/ 15 w 78"/>
                  <a:gd name="T41" fmla="*/ 199 h 261"/>
                  <a:gd name="T42" fmla="*/ 17 w 78"/>
                  <a:gd name="T43" fmla="*/ 212 h 261"/>
                  <a:gd name="T44" fmla="*/ 20 w 78"/>
                  <a:gd name="T45" fmla="*/ 233 h 261"/>
                  <a:gd name="T46" fmla="*/ 20 w 78"/>
                  <a:gd name="T47" fmla="*/ 236 h 261"/>
                  <a:gd name="T48" fmla="*/ 28 w 78"/>
                  <a:gd name="T49" fmla="*/ 248 h 261"/>
                  <a:gd name="T50" fmla="*/ 27 w 78"/>
                  <a:gd name="T51" fmla="*/ 230 h 261"/>
                  <a:gd name="T52" fmla="*/ 39 w 78"/>
                  <a:gd name="T53" fmla="*/ 239 h 261"/>
                  <a:gd name="T54" fmla="*/ 53 w 78"/>
                  <a:gd name="T55" fmla="*/ 245 h 261"/>
                  <a:gd name="T56" fmla="*/ 57 w 78"/>
                  <a:gd name="T57" fmla="*/ 231 h 261"/>
                  <a:gd name="T58" fmla="*/ 54 w 78"/>
                  <a:gd name="T59" fmla="*/ 210 h 261"/>
                  <a:gd name="T60" fmla="*/ 61 w 78"/>
                  <a:gd name="T61" fmla="*/ 218 h 261"/>
                  <a:gd name="T62" fmla="*/ 61 w 78"/>
                  <a:gd name="T63" fmla="*/ 219 h 261"/>
                  <a:gd name="T64" fmla="*/ 64 w 78"/>
                  <a:gd name="T65" fmla="*/ 185 h 261"/>
                  <a:gd name="T66" fmla="*/ 61 w 78"/>
                  <a:gd name="T67" fmla="*/ 171 h 261"/>
                  <a:gd name="T68" fmla="*/ 48 w 78"/>
                  <a:gd name="T69" fmla="*/ 194 h 261"/>
                  <a:gd name="T70" fmla="*/ 39 w 78"/>
                  <a:gd name="T71" fmla="*/ 195 h 261"/>
                  <a:gd name="T72" fmla="*/ 34 w 78"/>
                  <a:gd name="T73" fmla="*/ 194 h 261"/>
                  <a:gd name="T74" fmla="*/ 45 w 78"/>
                  <a:gd name="T75" fmla="*/ 185 h 261"/>
                  <a:gd name="T76" fmla="*/ 66 w 78"/>
                  <a:gd name="T77" fmla="*/ 169 h 261"/>
                  <a:gd name="T78" fmla="*/ 64 w 78"/>
                  <a:gd name="T79" fmla="*/ 132 h 261"/>
                  <a:gd name="T80" fmla="*/ 39 w 78"/>
                  <a:gd name="T81" fmla="*/ 13 h 261"/>
                  <a:gd name="T82" fmla="*/ 11 w 78"/>
                  <a:gd name="T83" fmla="*/ 22 h 261"/>
                  <a:gd name="T84" fmla="*/ 72 w 78"/>
                  <a:gd name="T85" fmla="*/ 3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" h="261">
                    <a:moveTo>
                      <a:pt x="8" y="91"/>
                    </a:moveTo>
                    <a:cubicBezTo>
                      <a:pt x="7" y="141"/>
                      <a:pt x="12" y="193"/>
                      <a:pt x="9" y="234"/>
                    </a:cubicBezTo>
                    <a:cubicBezTo>
                      <a:pt x="18" y="246"/>
                      <a:pt x="22" y="261"/>
                      <a:pt x="41" y="260"/>
                    </a:cubicBezTo>
                    <a:cubicBezTo>
                      <a:pt x="61" y="258"/>
                      <a:pt x="67" y="226"/>
                      <a:pt x="69" y="207"/>
                    </a:cubicBezTo>
                    <a:cubicBezTo>
                      <a:pt x="72" y="183"/>
                      <a:pt x="72" y="145"/>
                      <a:pt x="77" y="121"/>
                    </a:cubicBezTo>
                    <a:cubicBezTo>
                      <a:pt x="71" y="93"/>
                      <a:pt x="75" y="46"/>
                      <a:pt x="78" y="25"/>
                    </a:cubicBezTo>
                    <a:cubicBezTo>
                      <a:pt x="75" y="19"/>
                      <a:pt x="73" y="12"/>
                      <a:pt x="66" y="8"/>
                    </a:cubicBezTo>
                    <a:cubicBezTo>
                      <a:pt x="50" y="0"/>
                      <a:pt x="18" y="10"/>
                      <a:pt x="5" y="14"/>
                    </a:cubicBezTo>
                    <a:cubicBezTo>
                      <a:pt x="6" y="20"/>
                      <a:pt x="0" y="24"/>
                      <a:pt x="0" y="30"/>
                    </a:cubicBezTo>
                    <a:cubicBezTo>
                      <a:pt x="0" y="37"/>
                      <a:pt x="8" y="42"/>
                      <a:pt x="9" y="49"/>
                    </a:cubicBezTo>
                    <a:cubicBezTo>
                      <a:pt x="12" y="59"/>
                      <a:pt x="8" y="75"/>
                      <a:pt x="8" y="91"/>
                    </a:cubicBezTo>
                    <a:close/>
                    <a:moveTo>
                      <a:pt x="15" y="49"/>
                    </a:moveTo>
                    <a:cubicBezTo>
                      <a:pt x="32" y="53"/>
                      <a:pt x="53" y="57"/>
                      <a:pt x="68" y="48"/>
                    </a:cubicBezTo>
                    <a:cubicBezTo>
                      <a:pt x="71" y="70"/>
                      <a:pt x="68" y="95"/>
                      <a:pt x="68" y="110"/>
                    </a:cubicBezTo>
                    <a:cubicBezTo>
                      <a:pt x="53" y="104"/>
                      <a:pt x="27" y="103"/>
                      <a:pt x="15" y="111"/>
                    </a:cubicBezTo>
                    <a:cubicBezTo>
                      <a:pt x="13" y="81"/>
                      <a:pt x="17" y="70"/>
                      <a:pt x="15" y="49"/>
                    </a:cubicBezTo>
                    <a:close/>
                    <a:moveTo>
                      <a:pt x="56" y="142"/>
                    </a:moveTo>
                    <a:cubicBezTo>
                      <a:pt x="54" y="145"/>
                      <a:pt x="56" y="141"/>
                      <a:pt x="56" y="139"/>
                    </a:cubicBezTo>
                    <a:cubicBezTo>
                      <a:pt x="56" y="134"/>
                      <a:pt x="59" y="143"/>
                      <a:pt x="56" y="142"/>
                    </a:cubicBezTo>
                    <a:close/>
                    <a:moveTo>
                      <a:pt x="66" y="143"/>
                    </a:moveTo>
                    <a:cubicBezTo>
                      <a:pt x="66" y="150"/>
                      <a:pt x="64" y="165"/>
                      <a:pt x="54" y="166"/>
                    </a:cubicBezTo>
                    <a:cubicBezTo>
                      <a:pt x="57" y="157"/>
                      <a:pt x="64" y="153"/>
                      <a:pt x="66" y="143"/>
                    </a:cubicBezTo>
                    <a:close/>
                    <a:moveTo>
                      <a:pt x="33" y="181"/>
                    </a:moveTo>
                    <a:cubicBezTo>
                      <a:pt x="35" y="185"/>
                      <a:pt x="28" y="189"/>
                      <a:pt x="33" y="181"/>
                    </a:cubicBezTo>
                    <a:close/>
                    <a:moveTo>
                      <a:pt x="35" y="202"/>
                    </a:moveTo>
                    <a:cubicBezTo>
                      <a:pt x="37" y="204"/>
                      <a:pt x="32" y="209"/>
                      <a:pt x="32" y="213"/>
                    </a:cubicBezTo>
                    <a:cubicBezTo>
                      <a:pt x="28" y="210"/>
                      <a:pt x="34" y="205"/>
                      <a:pt x="35" y="202"/>
                    </a:cubicBezTo>
                    <a:close/>
                    <a:moveTo>
                      <a:pt x="23" y="189"/>
                    </a:moveTo>
                    <a:cubicBezTo>
                      <a:pt x="23" y="183"/>
                      <a:pt x="31" y="175"/>
                      <a:pt x="32" y="165"/>
                    </a:cubicBezTo>
                    <a:cubicBezTo>
                      <a:pt x="39" y="170"/>
                      <a:pt x="25" y="181"/>
                      <a:pt x="23" y="189"/>
                    </a:cubicBezTo>
                    <a:close/>
                    <a:moveTo>
                      <a:pt x="24" y="167"/>
                    </a:moveTo>
                    <a:cubicBezTo>
                      <a:pt x="22" y="176"/>
                      <a:pt x="20" y="184"/>
                      <a:pt x="15" y="189"/>
                    </a:cubicBezTo>
                    <a:cubicBezTo>
                      <a:pt x="21" y="167"/>
                      <a:pt x="32" y="150"/>
                      <a:pt x="42" y="132"/>
                    </a:cubicBezTo>
                    <a:cubicBezTo>
                      <a:pt x="47" y="130"/>
                      <a:pt x="50" y="135"/>
                      <a:pt x="52" y="132"/>
                    </a:cubicBezTo>
                    <a:cubicBezTo>
                      <a:pt x="53" y="141"/>
                      <a:pt x="41" y="150"/>
                      <a:pt x="37" y="159"/>
                    </a:cubicBezTo>
                    <a:cubicBezTo>
                      <a:pt x="36" y="151"/>
                      <a:pt x="51" y="142"/>
                      <a:pt x="49" y="133"/>
                    </a:cubicBezTo>
                    <a:cubicBezTo>
                      <a:pt x="48" y="133"/>
                      <a:pt x="47" y="133"/>
                      <a:pt x="46" y="133"/>
                    </a:cubicBezTo>
                    <a:cubicBezTo>
                      <a:pt x="37" y="143"/>
                      <a:pt x="33" y="158"/>
                      <a:pt x="24" y="167"/>
                    </a:cubicBezTo>
                    <a:close/>
                    <a:moveTo>
                      <a:pt x="16" y="131"/>
                    </a:moveTo>
                    <a:cubicBezTo>
                      <a:pt x="18" y="131"/>
                      <a:pt x="19" y="131"/>
                      <a:pt x="21" y="131"/>
                    </a:cubicBezTo>
                    <a:cubicBezTo>
                      <a:pt x="21" y="135"/>
                      <a:pt x="17" y="135"/>
                      <a:pt x="17" y="139"/>
                    </a:cubicBezTo>
                    <a:cubicBezTo>
                      <a:pt x="14" y="139"/>
                      <a:pt x="17" y="134"/>
                      <a:pt x="16" y="131"/>
                    </a:cubicBezTo>
                    <a:close/>
                    <a:moveTo>
                      <a:pt x="24" y="142"/>
                    </a:moveTo>
                    <a:cubicBezTo>
                      <a:pt x="22" y="147"/>
                      <a:pt x="19" y="152"/>
                      <a:pt x="17" y="155"/>
                    </a:cubicBezTo>
                    <a:cubicBezTo>
                      <a:pt x="13" y="144"/>
                      <a:pt x="25" y="139"/>
                      <a:pt x="28" y="131"/>
                    </a:cubicBezTo>
                    <a:cubicBezTo>
                      <a:pt x="32" y="133"/>
                      <a:pt x="26" y="138"/>
                      <a:pt x="24" y="142"/>
                    </a:cubicBezTo>
                    <a:close/>
                    <a:moveTo>
                      <a:pt x="32" y="138"/>
                    </a:moveTo>
                    <a:cubicBezTo>
                      <a:pt x="33" y="143"/>
                      <a:pt x="27" y="148"/>
                      <a:pt x="24" y="153"/>
                    </a:cubicBezTo>
                    <a:cubicBezTo>
                      <a:pt x="21" y="159"/>
                      <a:pt x="19" y="165"/>
                      <a:pt x="16" y="167"/>
                    </a:cubicBezTo>
                    <a:cubicBezTo>
                      <a:pt x="18" y="154"/>
                      <a:pt x="28" y="149"/>
                      <a:pt x="32" y="138"/>
                    </a:cubicBezTo>
                    <a:close/>
                    <a:moveTo>
                      <a:pt x="36" y="132"/>
                    </a:moveTo>
                    <a:cubicBezTo>
                      <a:pt x="40" y="133"/>
                      <a:pt x="34" y="135"/>
                      <a:pt x="35" y="137"/>
                    </a:cubicBezTo>
                    <a:cubicBezTo>
                      <a:pt x="31" y="137"/>
                      <a:pt x="36" y="133"/>
                      <a:pt x="36" y="132"/>
                    </a:cubicBezTo>
                    <a:close/>
                    <a:moveTo>
                      <a:pt x="39" y="172"/>
                    </a:moveTo>
                    <a:cubicBezTo>
                      <a:pt x="42" y="169"/>
                      <a:pt x="37" y="178"/>
                      <a:pt x="36" y="180"/>
                    </a:cubicBezTo>
                    <a:cubicBezTo>
                      <a:pt x="32" y="177"/>
                      <a:pt x="39" y="175"/>
                      <a:pt x="39" y="172"/>
                    </a:cubicBezTo>
                    <a:close/>
                    <a:moveTo>
                      <a:pt x="39" y="169"/>
                    </a:moveTo>
                    <a:cubicBezTo>
                      <a:pt x="41" y="158"/>
                      <a:pt x="49" y="153"/>
                      <a:pt x="53" y="144"/>
                    </a:cubicBezTo>
                    <a:cubicBezTo>
                      <a:pt x="54" y="148"/>
                      <a:pt x="49" y="152"/>
                      <a:pt x="46" y="157"/>
                    </a:cubicBezTo>
                    <a:cubicBezTo>
                      <a:pt x="44" y="161"/>
                      <a:pt x="43" y="167"/>
                      <a:pt x="39" y="169"/>
                    </a:cubicBezTo>
                    <a:close/>
                    <a:moveTo>
                      <a:pt x="16" y="193"/>
                    </a:moveTo>
                    <a:cubicBezTo>
                      <a:pt x="18" y="195"/>
                      <a:pt x="18" y="194"/>
                      <a:pt x="20" y="193"/>
                    </a:cubicBezTo>
                    <a:cubicBezTo>
                      <a:pt x="22" y="190"/>
                      <a:pt x="18" y="199"/>
                      <a:pt x="15" y="199"/>
                    </a:cubicBezTo>
                    <a:cubicBezTo>
                      <a:pt x="16" y="197"/>
                      <a:pt x="16" y="195"/>
                      <a:pt x="16" y="193"/>
                    </a:cubicBezTo>
                    <a:close/>
                    <a:moveTo>
                      <a:pt x="24" y="196"/>
                    </a:moveTo>
                    <a:cubicBezTo>
                      <a:pt x="26" y="200"/>
                      <a:pt x="18" y="207"/>
                      <a:pt x="17" y="212"/>
                    </a:cubicBezTo>
                    <a:cubicBezTo>
                      <a:pt x="14" y="206"/>
                      <a:pt x="23" y="202"/>
                      <a:pt x="24" y="196"/>
                    </a:cubicBezTo>
                    <a:close/>
                    <a:moveTo>
                      <a:pt x="23" y="217"/>
                    </a:moveTo>
                    <a:cubicBezTo>
                      <a:pt x="27" y="222"/>
                      <a:pt x="19" y="226"/>
                      <a:pt x="20" y="233"/>
                    </a:cubicBezTo>
                    <a:cubicBezTo>
                      <a:pt x="13" y="229"/>
                      <a:pt x="23" y="223"/>
                      <a:pt x="23" y="217"/>
                    </a:cubicBezTo>
                    <a:close/>
                    <a:moveTo>
                      <a:pt x="28" y="248"/>
                    </a:moveTo>
                    <a:cubicBezTo>
                      <a:pt x="24" y="246"/>
                      <a:pt x="21" y="241"/>
                      <a:pt x="20" y="236"/>
                    </a:cubicBezTo>
                    <a:cubicBezTo>
                      <a:pt x="21" y="237"/>
                      <a:pt x="22" y="238"/>
                      <a:pt x="23" y="236"/>
                    </a:cubicBezTo>
                    <a:cubicBezTo>
                      <a:pt x="24" y="237"/>
                      <a:pt x="25" y="244"/>
                      <a:pt x="28" y="239"/>
                    </a:cubicBezTo>
                    <a:cubicBezTo>
                      <a:pt x="30" y="239"/>
                      <a:pt x="27" y="244"/>
                      <a:pt x="28" y="248"/>
                    </a:cubicBezTo>
                    <a:close/>
                    <a:moveTo>
                      <a:pt x="27" y="230"/>
                    </a:moveTo>
                    <a:cubicBezTo>
                      <a:pt x="24" y="232"/>
                      <a:pt x="30" y="221"/>
                      <a:pt x="31" y="217"/>
                    </a:cubicBezTo>
                    <a:cubicBezTo>
                      <a:pt x="34" y="221"/>
                      <a:pt x="28" y="227"/>
                      <a:pt x="27" y="230"/>
                    </a:cubicBezTo>
                    <a:close/>
                    <a:moveTo>
                      <a:pt x="32" y="251"/>
                    </a:moveTo>
                    <a:cubicBezTo>
                      <a:pt x="34" y="236"/>
                      <a:pt x="41" y="227"/>
                      <a:pt x="45" y="214"/>
                    </a:cubicBezTo>
                    <a:cubicBezTo>
                      <a:pt x="51" y="221"/>
                      <a:pt x="41" y="233"/>
                      <a:pt x="39" y="239"/>
                    </a:cubicBezTo>
                    <a:cubicBezTo>
                      <a:pt x="45" y="238"/>
                      <a:pt x="38" y="252"/>
                      <a:pt x="44" y="249"/>
                    </a:cubicBezTo>
                    <a:cubicBezTo>
                      <a:pt x="48" y="252"/>
                      <a:pt x="36" y="251"/>
                      <a:pt x="32" y="251"/>
                    </a:cubicBezTo>
                    <a:close/>
                    <a:moveTo>
                      <a:pt x="53" y="245"/>
                    </a:moveTo>
                    <a:cubicBezTo>
                      <a:pt x="52" y="244"/>
                      <a:pt x="49" y="243"/>
                      <a:pt x="49" y="245"/>
                    </a:cubicBezTo>
                    <a:cubicBezTo>
                      <a:pt x="48" y="240"/>
                      <a:pt x="42" y="240"/>
                      <a:pt x="45" y="235"/>
                    </a:cubicBezTo>
                    <a:cubicBezTo>
                      <a:pt x="49" y="241"/>
                      <a:pt x="55" y="235"/>
                      <a:pt x="57" y="231"/>
                    </a:cubicBezTo>
                    <a:cubicBezTo>
                      <a:pt x="60" y="235"/>
                      <a:pt x="53" y="240"/>
                      <a:pt x="53" y="245"/>
                    </a:cubicBezTo>
                    <a:close/>
                    <a:moveTo>
                      <a:pt x="57" y="205"/>
                    </a:moveTo>
                    <a:cubicBezTo>
                      <a:pt x="61" y="207"/>
                      <a:pt x="55" y="209"/>
                      <a:pt x="54" y="210"/>
                    </a:cubicBezTo>
                    <a:cubicBezTo>
                      <a:pt x="52" y="214"/>
                      <a:pt x="56" y="206"/>
                      <a:pt x="57" y="205"/>
                    </a:cubicBezTo>
                    <a:close/>
                    <a:moveTo>
                      <a:pt x="61" y="219"/>
                    </a:moveTo>
                    <a:cubicBezTo>
                      <a:pt x="60" y="221"/>
                      <a:pt x="59" y="217"/>
                      <a:pt x="61" y="218"/>
                    </a:cubicBezTo>
                    <a:cubicBezTo>
                      <a:pt x="60" y="216"/>
                      <a:pt x="59" y="215"/>
                      <a:pt x="57" y="215"/>
                    </a:cubicBezTo>
                    <a:cubicBezTo>
                      <a:pt x="57" y="212"/>
                      <a:pt x="61" y="212"/>
                      <a:pt x="61" y="209"/>
                    </a:cubicBezTo>
                    <a:cubicBezTo>
                      <a:pt x="63" y="212"/>
                      <a:pt x="62" y="216"/>
                      <a:pt x="61" y="219"/>
                    </a:cubicBezTo>
                    <a:close/>
                    <a:moveTo>
                      <a:pt x="64" y="196"/>
                    </a:moveTo>
                    <a:cubicBezTo>
                      <a:pt x="61" y="196"/>
                      <a:pt x="61" y="193"/>
                      <a:pt x="57" y="194"/>
                    </a:cubicBezTo>
                    <a:cubicBezTo>
                      <a:pt x="57" y="188"/>
                      <a:pt x="63" y="189"/>
                      <a:pt x="64" y="185"/>
                    </a:cubicBezTo>
                    <a:cubicBezTo>
                      <a:pt x="67" y="186"/>
                      <a:pt x="62" y="191"/>
                      <a:pt x="64" y="196"/>
                    </a:cubicBezTo>
                    <a:close/>
                    <a:moveTo>
                      <a:pt x="66" y="169"/>
                    </a:moveTo>
                    <a:cubicBezTo>
                      <a:pt x="64" y="169"/>
                      <a:pt x="64" y="171"/>
                      <a:pt x="61" y="171"/>
                    </a:cubicBezTo>
                    <a:cubicBezTo>
                      <a:pt x="59" y="190"/>
                      <a:pt x="44" y="197"/>
                      <a:pt x="41" y="216"/>
                    </a:cubicBezTo>
                    <a:cubicBezTo>
                      <a:pt x="39" y="216"/>
                      <a:pt x="38" y="214"/>
                      <a:pt x="36" y="214"/>
                    </a:cubicBezTo>
                    <a:cubicBezTo>
                      <a:pt x="40" y="207"/>
                      <a:pt x="43" y="200"/>
                      <a:pt x="48" y="194"/>
                    </a:cubicBezTo>
                    <a:cubicBezTo>
                      <a:pt x="48" y="193"/>
                      <a:pt x="46" y="192"/>
                      <a:pt x="46" y="191"/>
                    </a:cubicBezTo>
                    <a:cubicBezTo>
                      <a:pt x="42" y="192"/>
                      <a:pt x="39" y="193"/>
                      <a:pt x="39" y="198"/>
                    </a:cubicBezTo>
                    <a:cubicBezTo>
                      <a:pt x="37" y="197"/>
                      <a:pt x="37" y="195"/>
                      <a:pt x="39" y="195"/>
                    </a:cubicBezTo>
                    <a:cubicBezTo>
                      <a:pt x="39" y="193"/>
                      <a:pt x="35" y="193"/>
                      <a:pt x="34" y="194"/>
                    </a:cubicBezTo>
                    <a:cubicBezTo>
                      <a:pt x="33" y="194"/>
                      <a:pt x="33" y="194"/>
                      <a:pt x="33" y="195"/>
                    </a:cubicBezTo>
                    <a:cubicBezTo>
                      <a:pt x="33" y="194"/>
                      <a:pt x="33" y="194"/>
                      <a:pt x="34" y="194"/>
                    </a:cubicBezTo>
                    <a:cubicBezTo>
                      <a:pt x="36" y="188"/>
                      <a:pt x="42" y="179"/>
                      <a:pt x="46" y="169"/>
                    </a:cubicBezTo>
                    <a:cubicBezTo>
                      <a:pt x="51" y="177"/>
                      <a:pt x="35" y="183"/>
                      <a:pt x="40" y="192"/>
                    </a:cubicBezTo>
                    <a:cubicBezTo>
                      <a:pt x="43" y="191"/>
                      <a:pt x="44" y="188"/>
                      <a:pt x="45" y="185"/>
                    </a:cubicBezTo>
                    <a:cubicBezTo>
                      <a:pt x="47" y="186"/>
                      <a:pt x="46" y="190"/>
                      <a:pt x="48" y="190"/>
                    </a:cubicBezTo>
                    <a:cubicBezTo>
                      <a:pt x="57" y="183"/>
                      <a:pt x="60" y="170"/>
                      <a:pt x="66" y="161"/>
                    </a:cubicBezTo>
                    <a:cubicBezTo>
                      <a:pt x="69" y="161"/>
                      <a:pt x="65" y="166"/>
                      <a:pt x="66" y="169"/>
                    </a:cubicBezTo>
                    <a:close/>
                    <a:moveTo>
                      <a:pt x="69" y="139"/>
                    </a:moveTo>
                    <a:cubicBezTo>
                      <a:pt x="67" y="139"/>
                      <a:pt x="66" y="139"/>
                      <a:pt x="64" y="139"/>
                    </a:cubicBezTo>
                    <a:cubicBezTo>
                      <a:pt x="65" y="135"/>
                      <a:pt x="65" y="136"/>
                      <a:pt x="64" y="132"/>
                    </a:cubicBezTo>
                    <a:cubicBezTo>
                      <a:pt x="66" y="132"/>
                      <a:pt x="67" y="132"/>
                      <a:pt x="68" y="131"/>
                    </a:cubicBezTo>
                    <a:cubicBezTo>
                      <a:pt x="71" y="131"/>
                      <a:pt x="68" y="137"/>
                      <a:pt x="69" y="139"/>
                    </a:cubicBezTo>
                    <a:close/>
                    <a:moveTo>
                      <a:pt x="39" y="13"/>
                    </a:moveTo>
                    <a:cubicBezTo>
                      <a:pt x="50" y="13"/>
                      <a:pt x="65" y="12"/>
                      <a:pt x="68" y="21"/>
                    </a:cubicBezTo>
                    <a:cubicBezTo>
                      <a:pt x="59" y="30"/>
                      <a:pt x="35" y="33"/>
                      <a:pt x="19" y="28"/>
                    </a:cubicBezTo>
                    <a:cubicBezTo>
                      <a:pt x="16" y="27"/>
                      <a:pt x="11" y="25"/>
                      <a:pt x="11" y="22"/>
                    </a:cubicBezTo>
                    <a:cubicBezTo>
                      <a:pt x="12" y="15"/>
                      <a:pt x="28" y="14"/>
                      <a:pt x="39" y="13"/>
                    </a:cubicBezTo>
                    <a:close/>
                    <a:moveTo>
                      <a:pt x="70" y="26"/>
                    </a:moveTo>
                    <a:cubicBezTo>
                      <a:pt x="72" y="29"/>
                      <a:pt x="71" y="30"/>
                      <a:pt x="72" y="36"/>
                    </a:cubicBezTo>
                    <a:cubicBezTo>
                      <a:pt x="57" y="52"/>
                      <a:pt x="20" y="49"/>
                      <a:pt x="5" y="32"/>
                    </a:cubicBezTo>
                    <a:cubicBezTo>
                      <a:pt x="22" y="34"/>
                      <a:pt x="59" y="43"/>
                      <a:pt x="7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6" name="组 915"/>
            <p:cNvGrpSpPr/>
            <p:nvPr/>
          </p:nvGrpSpPr>
          <p:grpSpPr>
            <a:xfrm rot="544241">
              <a:off x="2593004" y="1443260"/>
              <a:ext cx="841471" cy="922833"/>
              <a:chOff x="6321425" y="4789488"/>
              <a:chExt cx="623888" cy="68421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14" name="Freeform 586"/>
              <p:cNvSpPr>
                <a:spLocks/>
              </p:cNvSpPr>
              <p:nvPr/>
            </p:nvSpPr>
            <p:spPr bwMode="auto">
              <a:xfrm>
                <a:off x="6396038" y="4962525"/>
                <a:ext cx="112713" cy="355600"/>
              </a:xfrm>
              <a:custGeom>
                <a:avLst/>
                <a:gdLst>
                  <a:gd name="T0" fmla="*/ 0 w 46"/>
                  <a:gd name="T1" fmla="*/ 25 h 146"/>
                  <a:gd name="T2" fmla="*/ 0 w 46"/>
                  <a:gd name="T3" fmla="*/ 118 h 146"/>
                  <a:gd name="T4" fmla="*/ 46 w 46"/>
                  <a:gd name="T5" fmla="*/ 146 h 146"/>
                  <a:gd name="T6" fmla="*/ 46 w 46"/>
                  <a:gd name="T7" fmla="*/ 138 h 146"/>
                  <a:gd name="T8" fmla="*/ 13 w 46"/>
                  <a:gd name="T9" fmla="*/ 117 h 146"/>
                  <a:gd name="T10" fmla="*/ 19 w 46"/>
                  <a:gd name="T11" fmla="*/ 115 h 146"/>
                  <a:gd name="T12" fmla="*/ 7 w 46"/>
                  <a:gd name="T13" fmla="*/ 111 h 146"/>
                  <a:gd name="T14" fmla="*/ 6 w 46"/>
                  <a:gd name="T15" fmla="*/ 34 h 146"/>
                  <a:gd name="T16" fmla="*/ 46 w 46"/>
                  <a:gd name="T17" fmla="*/ 52 h 146"/>
                  <a:gd name="T18" fmla="*/ 46 w 46"/>
                  <a:gd name="T19" fmla="*/ 44 h 146"/>
                  <a:gd name="T20" fmla="*/ 9 w 46"/>
                  <a:gd name="T21" fmla="*/ 26 h 146"/>
                  <a:gd name="T22" fmla="*/ 46 w 46"/>
                  <a:gd name="T23" fmla="*/ 7 h 146"/>
                  <a:gd name="T24" fmla="*/ 46 w 46"/>
                  <a:gd name="T25" fmla="*/ 0 h 146"/>
                  <a:gd name="T26" fmla="*/ 24 w 46"/>
                  <a:gd name="T27" fmla="*/ 10 h 146"/>
                  <a:gd name="T28" fmla="*/ 0 w 46"/>
                  <a:gd name="T29" fmla="*/ 2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46">
                    <a:moveTo>
                      <a:pt x="0" y="25"/>
                    </a:moveTo>
                    <a:cubicBezTo>
                      <a:pt x="1" y="47"/>
                      <a:pt x="0" y="100"/>
                      <a:pt x="0" y="118"/>
                    </a:cubicBezTo>
                    <a:cubicBezTo>
                      <a:pt x="14" y="128"/>
                      <a:pt x="29" y="138"/>
                      <a:pt x="46" y="146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34" y="132"/>
                      <a:pt x="23" y="125"/>
                      <a:pt x="13" y="117"/>
                    </a:cubicBezTo>
                    <a:cubicBezTo>
                      <a:pt x="15" y="114"/>
                      <a:pt x="16" y="118"/>
                      <a:pt x="19" y="115"/>
                    </a:cubicBezTo>
                    <a:cubicBezTo>
                      <a:pt x="17" y="110"/>
                      <a:pt x="14" y="110"/>
                      <a:pt x="7" y="111"/>
                    </a:cubicBezTo>
                    <a:cubicBezTo>
                      <a:pt x="4" y="91"/>
                      <a:pt x="8" y="56"/>
                      <a:pt x="6" y="34"/>
                    </a:cubicBezTo>
                    <a:cubicBezTo>
                      <a:pt x="20" y="40"/>
                      <a:pt x="33" y="46"/>
                      <a:pt x="46" y="52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33" y="38"/>
                      <a:pt x="21" y="32"/>
                      <a:pt x="9" y="26"/>
                    </a:cubicBezTo>
                    <a:cubicBezTo>
                      <a:pt x="21" y="20"/>
                      <a:pt x="33" y="13"/>
                      <a:pt x="46" y="7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3"/>
                      <a:pt x="31" y="7"/>
                      <a:pt x="24" y="10"/>
                    </a:cubicBezTo>
                    <a:cubicBezTo>
                      <a:pt x="16" y="14"/>
                      <a:pt x="5" y="17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" name="Freeform 587"/>
              <p:cNvSpPr>
                <a:spLocks/>
              </p:cNvSpPr>
              <p:nvPr/>
            </p:nvSpPr>
            <p:spPr bwMode="auto">
              <a:xfrm>
                <a:off x="63214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1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9" y="12"/>
                      <a:pt x="0" y="39"/>
                      <a:pt x="11" y="42"/>
                    </a:cubicBezTo>
                    <a:cubicBezTo>
                      <a:pt x="14" y="39"/>
                      <a:pt x="8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6" y="22"/>
                      <a:pt x="12" y="16"/>
                    </a:cubicBezTo>
                    <a:cubicBezTo>
                      <a:pt x="15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" name="Freeform 588"/>
              <p:cNvSpPr>
                <a:spLocks/>
              </p:cNvSpPr>
              <p:nvPr/>
            </p:nvSpPr>
            <p:spPr bwMode="auto">
              <a:xfrm>
                <a:off x="65055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" name="Freeform 589"/>
              <p:cNvSpPr>
                <a:spLocks/>
              </p:cNvSpPr>
              <p:nvPr/>
            </p:nvSpPr>
            <p:spPr bwMode="auto">
              <a:xfrm>
                <a:off x="6450013" y="5186362"/>
                <a:ext cx="50800" cy="44450"/>
              </a:xfrm>
              <a:custGeom>
                <a:avLst/>
                <a:gdLst>
                  <a:gd name="T0" fmla="*/ 21 w 21"/>
                  <a:gd name="T1" fmla="*/ 13 h 18"/>
                  <a:gd name="T2" fmla="*/ 0 w 21"/>
                  <a:gd name="T3" fmla="*/ 18 h 18"/>
                  <a:gd name="T4" fmla="*/ 21 w 21"/>
                  <a:gd name="T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">
                    <a:moveTo>
                      <a:pt x="21" y="13"/>
                    </a:moveTo>
                    <a:cubicBezTo>
                      <a:pt x="21" y="0"/>
                      <a:pt x="0" y="10"/>
                      <a:pt x="0" y="18"/>
                    </a:cubicBezTo>
                    <a:cubicBezTo>
                      <a:pt x="8" y="18"/>
                      <a:pt x="11" y="12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" name="Freeform 590"/>
              <p:cNvSpPr>
                <a:spLocks noEditPoints="1"/>
              </p:cNvSpPr>
              <p:nvPr/>
            </p:nvSpPr>
            <p:spPr bwMode="auto">
              <a:xfrm>
                <a:off x="6321425" y="5262562"/>
                <a:ext cx="82550" cy="92075"/>
              </a:xfrm>
              <a:custGeom>
                <a:avLst/>
                <a:gdLst>
                  <a:gd name="T0" fmla="*/ 0 w 34"/>
                  <a:gd name="T1" fmla="*/ 28 h 38"/>
                  <a:gd name="T2" fmla="*/ 4 w 34"/>
                  <a:gd name="T3" fmla="*/ 38 h 38"/>
                  <a:gd name="T4" fmla="*/ 11 w 34"/>
                  <a:gd name="T5" fmla="*/ 28 h 38"/>
                  <a:gd name="T6" fmla="*/ 23 w 34"/>
                  <a:gd name="T7" fmla="*/ 27 h 38"/>
                  <a:gd name="T8" fmla="*/ 32 w 34"/>
                  <a:gd name="T9" fmla="*/ 38 h 38"/>
                  <a:gd name="T10" fmla="*/ 23 w 34"/>
                  <a:gd name="T11" fmla="*/ 10 h 38"/>
                  <a:gd name="T12" fmla="*/ 0 w 34"/>
                  <a:gd name="T13" fmla="*/ 28 h 38"/>
                  <a:gd name="T14" fmla="*/ 12 w 34"/>
                  <a:gd name="T15" fmla="*/ 22 h 38"/>
                  <a:gd name="T16" fmla="*/ 15 w 34"/>
                  <a:gd name="T17" fmla="*/ 15 h 38"/>
                  <a:gd name="T18" fmla="*/ 20 w 34"/>
                  <a:gd name="T19" fmla="*/ 20 h 38"/>
                  <a:gd name="T20" fmla="*/ 12 w 34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8">
                    <a:moveTo>
                      <a:pt x="0" y="28"/>
                    </a:moveTo>
                    <a:cubicBezTo>
                      <a:pt x="0" y="31"/>
                      <a:pt x="2" y="37"/>
                      <a:pt x="4" y="38"/>
                    </a:cubicBezTo>
                    <a:cubicBezTo>
                      <a:pt x="7" y="35"/>
                      <a:pt x="7" y="30"/>
                      <a:pt x="11" y="28"/>
                    </a:cubicBezTo>
                    <a:cubicBezTo>
                      <a:pt x="16" y="29"/>
                      <a:pt x="18" y="27"/>
                      <a:pt x="23" y="27"/>
                    </a:cubicBezTo>
                    <a:cubicBezTo>
                      <a:pt x="25" y="32"/>
                      <a:pt x="26" y="38"/>
                      <a:pt x="32" y="38"/>
                    </a:cubicBezTo>
                    <a:cubicBezTo>
                      <a:pt x="34" y="29"/>
                      <a:pt x="23" y="21"/>
                      <a:pt x="23" y="10"/>
                    </a:cubicBezTo>
                    <a:cubicBezTo>
                      <a:pt x="15" y="0"/>
                      <a:pt x="1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3" y="19"/>
                      <a:pt x="15" y="18"/>
                      <a:pt x="15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20" y="23"/>
                      <a:pt x="15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" name="Freeform 728"/>
              <p:cNvSpPr>
                <a:spLocks/>
              </p:cNvSpPr>
              <p:nvPr/>
            </p:nvSpPr>
            <p:spPr bwMode="auto">
              <a:xfrm>
                <a:off x="6635751" y="4789488"/>
                <a:ext cx="74613" cy="98425"/>
              </a:xfrm>
              <a:custGeom>
                <a:avLst/>
                <a:gdLst>
                  <a:gd name="T0" fmla="*/ 9 w 31"/>
                  <a:gd name="T1" fmla="*/ 12 h 40"/>
                  <a:gd name="T2" fmla="*/ 24 w 31"/>
                  <a:gd name="T3" fmla="*/ 1 h 40"/>
                  <a:gd name="T4" fmla="*/ 2 w 31"/>
                  <a:gd name="T5" fmla="*/ 2 h 40"/>
                  <a:gd name="T6" fmla="*/ 0 w 31"/>
                  <a:gd name="T7" fmla="*/ 31 h 40"/>
                  <a:gd name="T8" fmla="*/ 25 w 31"/>
                  <a:gd name="T9" fmla="*/ 30 h 40"/>
                  <a:gd name="T10" fmla="*/ 6 w 31"/>
                  <a:gd name="T11" fmla="*/ 27 h 40"/>
                  <a:gd name="T12" fmla="*/ 9 w 31"/>
                  <a:gd name="T13" fmla="*/ 16 h 40"/>
                  <a:gd name="T14" fmla="*/ 29 w 31"/>
                  <a:gd name="T15" fmla="*/ 13 h 40"/>
                  <a:gd name="T16" fmla="*/ 9 w 31"/>
                  <a:gd name="T1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0">
                    <a:moveTo>
                      <a:pt x="9" y="12"/>
                    </a:moveTo>
                    <a:cubicBezTo>
                      <a:pt x="8" y="2"/>
                      <a:pt x="27" y="14"/>
                      <a:pt x="24" y="1"/>
                    </a:cubicBezTo>
                    <a:cubicBezTo>
                      <a:pt x="16" y="1"/>
                      <a:pt x="8" y="0"/>
                      <a:pt x="2" y="2"/>
                    </a:cubicBezTo>
                    <a:cubicBezTo>
                      <a:pt x="5" y="10"/>
                      <a:pt x="0" y="18"/>
                      <a:pt x="0" y="31"/>
                    </a:cubicBezTo>
                    <a:cubicBezTo>
                      <a:pt x="4" y="38"/>
                      <a:pt x="23" y="40"/>
                      <a:pt x="25" y="30"/>
                    </a:cubicBezTo>
                    <a:cubicBezTo>
                      <a:pt x="22" y="27"/>
                      <a:pt x="9" y="33"/>
                      <a:pt x="6" y="27"/>
                    </a:cubicBezTo>
                    <a:cubicBezTo>
                      <a:pt x="5" y="24"/>
                      <a:pt x="7" y="18"/>
                      <a:pt x="9" y="16"/>
                    </a:cubicBezTo>
                    <a:cubicBezTo>
                      <a:pt x="10" y="23"/>
                      <a:pt x="31" y="22"/>
                      <a:pt x="29" y="13"/>
                    </a:cubicBezTo>
                    <a:cubicBezTo>
                      <a:pt x="21" y="13"/>
                      <a:pt x="11" y="13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" name="Freeform 729"/>
              <p:cNvSpPr>
                <a:spLocks/>
              </p:cNvSpPr>
              <p:nvPr/>
            </p:nvSpPr>
            <p:spPr bwMode="auto">
              <a:xfrm>
                <a:off x="6508751" y="4803775"/>
                <a:ext cx="3175" cy="793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" name="Freeform 733"/>
              <p:cNvSpPr>
                <a:spLocks noEditPoints="1"/>
              </p:cNvSpPr>
              <p:nvPr/>
            </p:nvSpPr>
            <p:spPr bwMode="auto">
              <a:xfrm>
                <a:off x="6508751" y="4897438"/>
                <a:ext cx="352425" cy="474663"/>
              </a:xfrm>
              <a:custGeom>
                <a:avLst/>
                <a:gdLst>
                  <a:gd name="T0" fmla="*/ 56 w 145"/>
                  <a:gd name="T1" fmla="*/ 194 h 195"/>
                  <a:gd name="T2" fmla="*/ 56 w 145"/>
                  <a:gd name="T3" fmla="*/ 192 h 195"/>
                  <a:gd name="T4" fmla="*/ 145 w 145"/>
                  <a:gd name="T5" fmla="*/ 155 h 195"/>
                  <a:gd name="T6" fmla="*/ 143 w 145"/>
                  <a:gd name="T7" fmla="*/ 46 h 195"/>
                  <a:gd name="T8" fmla="*/ 56 w 145"/>
                  <a:gd name="T9" fmla="*/ 0 h 195"/>
                  <a:gd name="T10" fmla="*/ 0 w 145"/>
                  <a:gd name="T11" fmla="*/ 27 h 195"/>
                  <a:gd name="T12" fmla="*/ 0 w 145"/>
                  <a:gd name="T13" fmla="*/ 34 h 195"/>
                  <a:gd name="T14" fmla="*/ 52 w 145"/>
                  <a:gd name="T15" fmla="*/ 10 h 195"/>
                  <a:gd name="T16" fmla="*/ 53 w 145"/>
                  <a:gd name="T17" fmla="*/ 21 h 195"/>
                  <a:gd name="T18" fmla="*/ 57 w 145"/>
                  <a:gd name="T19" fmla="*/ 9 h 195"/>
                  <a:gd name="T20" fmla="*/ 132 w 145"/>
                  <a:gd name="T21" fmla="*/ 48 h 195"/>
                  <a:gd name="T22" fmla="*/ 61 w 145"/>
                  <a:gd name="T23" fmla="*/ 92 h 195"/>
                  <a:gd name="T24" fmla="*/ 0 w 145"/>
                  <a:gd name="T25" fmla="*/ 71 h 195"/>
                  <a:gd name="T26" fmla="*/ 0 w 145"/>
                  <a:gd name="T27" fmla="*/ 79 h 195"/>
                  <a:gd name="T28" fmla="*/ 52 w 145"/>
                  <a:gd name="T29" fmla="*/ 99 h 195"/>
                  <a:gd name="T30" fmla="*/ 53 w 145"/>
                  <a:gd name="T31" fmla="*/ 107 h 195"/>
                  <a:gd name="T32" fmla="*/ 52 w 145"/>
                  <a:gd name="T33" fmla="*/ 185 h 195"/>
                  <a:gd name="T34" fmla="*/ 0 w 145"/>
                  <a:gd name="T35" fmla="*/ 165 h 195"/>
                  <a:gd name="T36" fmla="*/ 0 w 145"/>
                  <a:gd name="T37" fmla="*/ 173 h 195"/>
                  <a:gd name="T38" fmla="*/ 28 w 145"/>
                  <a:gd name="T39" fmla="*/ 185 h 195"/>
                  <a:gd name="T40" fmla="*/ 56 w 145"/>
                  <a:gd name="T41" fmla="*/ 194 h 195"/>
                  <a:gd name="T42" fmla="*/ 60 w 145"/>
                  <a:gd name="T43" fmla="*/ 109 h 195"/>
                  <a:gd name="T44" fmla="*/ 68 w 145"/>
                  <a:gd name="T45" fmla="*/ 108 h 195"/>
                  <a:gd name="T46" fmla="*/ 61 w 145"/>
                  <a:gd name="T47" fmla="*/ 99 h 195"/>
                  <a:gd name="T48" fmla="*/ 135 w 145"/>
                  <a:gd name="T49" fmla="*/ 54 h 195"/>
                  <a:gd name="T50" fmla="*/ 139 w 145"/>
                  <a:gd name="T51" fmla="*/ 146 h 195"/>
                  <a:gd name="T52" fmla="*/ 123 w 145"/>
                  <a:gd name="T53" fmla="*/ 142 h 195"/>
                  <a:gd name="T54" fmla="*/ 130 w 145"/>
                  <a:gd name="T55" fmla="*/ 147 h 195"/>
                  <a:gd name="T56" fmla="*/ 60 w 145"/>
                  <a:gd name="T57" fmla="*/ 184 h 195"/>
                  <a:gd name="T58" fmla="*/ 60 w 145"/>
                  <a:gd name="T59" fmla="*/ 109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95">
                    <a:moveTo>
                      <a:pt x="56" y="194"/>
                    </a:moveTo>
                    <a:cubicBezTo>
                      <a:pt x="55" y="193"/>
                      <a:pt x="54" y="193"/>
                      <a:pt x="56" y="192"/>
                    </a:cubicBezTo>
                    <a:cubicBezTo>
                      <a:pt x="83" y="183"/>
                      <a:pt x="113" y="159"/>
                      <a:pt x="145" y="155"/>
                    </a:cubicBezTo>
                    <a:cubicBezTo>
                      <a:pt x="144" y="122"/>
                      <a:pt x="144" y="88"/>
                      <a:pt x="143" y="46"/>
                    </a:cubicBezTo>
                    <a:cubicBezTo>
                      <a:pt x="120" y="24"/>
                      <a:pt x="85" y="15"/>
                      <a:pt x="56" y="0"/>
                    </a:cubicBezTo>
                    <a:cubicBezTo>
                      <a:pt x="38" y="10"/>
                      <a:pt x="19" y="18"/>
                      <a:pt x="0" y="2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7" y="25"/>
                      <a:pt x="34" y="17"/>
                      <a:pt x="52" y="10"/>
                    </a:cubicBezTo>
                    <a:cubicBezTo>
                      <a:pt x="53" y="13"/>
                      <a:pt x="50" y="20"/>
                      <a:pt x="53" y="21"/>
                    </a:cubicBezTo>
                    <a:cubicBezTo>
                      <a:pt x="58" y="20"/>
                      <a:pt x="58" y="14"/>
                      <a:pt x="57" y="9"/>
                    </a:cubicBezTo>
                    <a:cubicBezTo>
                      <a:pt x="80" y="24"/>
                      <a:pt x="115" y="27"/>
                      <a:pt x="132" y="48"/>
                    </a:cubicBezTo>
                    <a:cubicBezTo>
                      <a:pt x="107" y="61"/>
                      <a:pt x="84" y="77"/>
                      <a:pt x="61" y="92"/>
                    </a:cubicBezTo>
                    <a:cubicBezTo>
                      <a:pt x="41" y="89"/>
                      <a:pt x="20" y="80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7" y="86"/>
                      <a:pt x="34" y="93"/>
                      <a:pt x="52" y="99"/>
                    </a:cubicBezTo>
                    <a:cubicBezTo>
                      <a:pt x="48" y="102"/>
                      <a:pt x="53" y="105"/>
                      <a:pt x="53" y="107"/>
                    </a:cubicBezTo>
                    <a:cubicBezTo>
                      <a:pt x="56" y="128"/>
                      <a:pt x="50" y="159"/>
                      <a:pt x="52" y="185"/>
                    </a:cubicBezTo>
                    <a:cubicBezTo>
                      <a:pt x="33" y="180"/>
                      <a:pt x="16" y="173"/>
                      <a:pt x="0" y="165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9" y="177"/>
                      <a:pt x="19" y="181"/>
                      <a:pt x="28" y="185"/>
                    </a:cubicBezTo>
                    <a:cubicBezTo>
                      <a:pt x="37" y="188"/>
                      <a:pt x="46" y="195"/>
                      <a:pt x="56" y="194"/>
                    </a:cubicBezTo>
                    <a:close/>
                    <a:moveTo>
                      <a:pt x="60" y="109"/>
                    </a:moveTo>
                    <a:cubicBezTo>
                      <a:pt x="60" y="103"/>
                      <a:pt x="64" y="111"/>
                      <a:pt x="68" y="108"/>
                    </a:cubicBezTo>
                    <a:cubicBezTo>
                      <a:pt x="69" y="101"/>
                      <a:pt x="61" y="104"/>
                      <a:pt x="61" y="99"/>
                    </a:cubicBezTo>
                    <a:cubicBezTo>
                      <a:pt x="86" y="84"/>
                      <a:pt x="109" y="68"/>
                      <a:pt x="135" y="54"/>
                    </a:cubicBezTo>
                    <a:cubicBezTo>
                      <a:pt x="140" y="81"/>
                      <a:pt x="138" y="123"/>
                      <a:pt x="139" y="146"/>
                    </a:cubicBezTo>
                    <a:cubicBezTo>
                      <a:pt x="133" y="145"/>
                      <a:pt x="129" y="138"/>
                      <a:pt x="123" y="142"/>
                    </a:cubicBezTo>
                    <a:cubicBezTo>
                      <a:pt x="123" y="145"/>
                      <a:pt x="124" y="146"/>
                      <a:pt x="130" y="147"/>
                    </a:cubicBezTo>
                    <a:cubicBezTo>
                      <a:pt x="107" y="161"/>
                      <a:pt x="82" y="171"/>
                      <a:pt x="60" y="184"/>
                    </a:cubicBezTo>
                    <a:cubicBezTo>
                      <a:pt x="56" y="168"/>
                      <a:pt x="60" y="129"/>
                      <a:pt x="6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" name="Freeform 745"/>
              <p:cNvSpPr>
                <a:spLocks noEditPoints="1"/>
              </p:cNvSpPr>
              <p:nvPr/>
            </p:nvSpPr>
            <p:spPr bwMode="auto">
              <a:xfrm>
                <a:off x="6869113" y="4948238"/>
                <a:ext cx="76200" cy="112713"/>
              </a:xfrm>
              <a:custGeom>
                <a:avLst/>
                <a:gdLst>
                  <a:gd name="T0" fmla="*/ 3 w 31"/>
                  <a:gd name="T1" fmla="*/ 4 h 46"/>
                  <a:gd name="T2" fmla="*/ 1 w 31"/>
                  <a:gd name="T3" fmla="*/ 31 h 46"/>
                  <a:gd name="T4" fmla="*/ 3 w 31"/>
                  <a:gd name="T5" fmla="*/ 4 h 46"/>
                  <a:gd name="T6" fmla="*/ 17 w 31"/>
                  <a:gd name="T7" fmla="*/ 25 h 46"/>
                  <a:gd name="T8" fmla="*/ 7 w 31"/>
                  <a:gd name="T9" fmla="*/ 28 h 46"/>
                  <a:gd name="T10" fmla="*/ 7 w 31"/>
                  <a:gd name="T11" fmla="*/ 11 h 46"/>
                  <a:gd name="T12" fmla="*/ 17 w 31"/>
                  <a:gd name="T13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6">
                    <a:moveTo>
                      <a:pt x="3" y="4"/>
                    </a:moveTo>
                    <a:cubicBezTo>
                      <a:pt x="0" y="11"/>
                      <a:pt x="2" y="22"/>
                      <a:pt x="1" y="31"/>
                    </a:cubicBezTo>
                    <a:cubicBezTo>
                      <a:pt x="27" y="46"/>
                      <a:pt x="31" y="0"/>
                      <a:pt x="3" y="4"/>
                    </a:cubicBezTo>
                    <a:close/>
                    <a:moveTo>
                      <a:pt x="17" y="25"/>
                    </a:moveTo>
                    <a:cubicBezTo>
                      <a:pt x="15" y="28"/>
                      <a:pt x="12" y="29"/>
                      <a:pt x="7" y="28"/>
                    </a:cubicBezTo>
                    <a:cubicBezTo>
                      <a:pt x="7" y="22"/>
                      <a:pt x="7" y="17"/>
                      <a:pt x="7" y="11"/>
                    </a:cubicBezTo>
                    <a:cubicBezTo>
                      <a:pt x="15" y="11"/>
                      <a:pt x="18" y="16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" name="Freeform 747"/>
              <p:cNvSpPr>
                <a:spLocks/>
              </p:cNvSpPr>
              <p:nvPr/>
            </p:nvSpPr>
            <p:spPr bwMode="auto">
              <a:xfrm>
                <a:off x="6627813" y="4960938"/>
                <a:ext cx="26988" cy="41275"/>
              </a:xfrm>
              <a:custGeom>
                <a:avLst/>
                <a:gdLst>
                  <a:gd name="T0" fmla="*/ 8 w 11"/>
                  <a:gd name="T1" fmla="*/ 0 h 17"/>
                  <a:gd name="T2" fmla="*/ 4 w 11"/>
                  <a:gd name="T3" fmla="*/ 0 h 17"/>
                  <a:gd name="T4" fmla="*/ 5 w 11"/>
                  <a:gd name="T5" fmla="*/ 17 h 17"/>
                  <a:gd name="T6" fmla="*/ 8 w 1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7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5" y="7"/>
                      <a:pt x="0" y="12"/>
                      <a:pt x="5" y="17"/>
                    </a:cubicBezTo>
                    <a:cubicBezTo>
                      <a:pt x="8" y="10"/>
                      <a:pt x="11" y="7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" name="Freeform 752"/>
              <p:cNvSpPr>
                <a:spLocks/>
              </p:cNvSpPr>
              <p:nvPr/>
            </p:nvSpPr>
            <p:spPr bwMode="auto">
              <a:xfrm>
                <a:off x="6635751" y="5013325"/>
                <a:ext cx="22225" cy="41275"/>
              </a:xfrm>
              <a:custGeom>
                <a:avLst/>
                <a:gdLst>
                  <a:gd name="T0" fmla="*/ 2 w 9"/>
                  <a:gd name="T1" fmla="*/ 0 h 17"/>
                  <a:gd name="T2" fmla="*/ 6 w 9"/>
                  <a:gd name="T3" fmla="*/ 17 h 17"/>
                  <a:gd name="T4" fmla="*/ 6 w 9"/>
                  <a:gd name="T5" fmla="*/ 0 h 17"/>
                  <a:gd name="T6" fmla="*/ 2 w 9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7">
                    <a:moveTo>
                      <a:pt x="2" y="0"/>
                    </a:moveTo>
                    <a:cubicBezTo>
                      <a:pt x="3" y="6"/>
                      <a:pt x="0" y="16"/>
                      <a:pt x="6" y="17"/>
                    </a:cubicBezTo>
                    <a:cubicBezTo>
                      <a:pt x="9" y="10"/>
                      <a:pt x="7" y="4"/>
                      <a:pt x="6" y="0"/>
                    </a:cubicBezTo>
                    <a:cubicBezTo>
                      <a:pt x="5" y="0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" name="Freeform 755"/>
              <p:cNvSpPr>
                <a:spLocks/>
              </p:cNvSpPr>
              <p:nvPr/>
            </p:nvSpPr>
            <p:spPr bwMode="auto">
              <a:xfrm>
                <a:off x="6637338" y="5072063"/>
                <a:ext cx="20638" cy="31750"/>
              </a:xfrm>
              <a:custGeom>
                <a:avLst/>
                <a:gdLst>
                  <a:gd name="T0" fmla="*/ 3 w 8"/>
                  <a:gd name="T1" fmla="*/ 1 h 13"/>
                  <a:gd name="T2" fmla="*/ 4 w 8"/>
                  <a:gd name="T3" fmla="*/ 13 h 13"/>
                  <a:gd name="T4" fmla="*/ 3 w 8"/>
                  <a:gd name="T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3">
                    <a:moveTo>
                      <a:pt x="3" y="1"/>
                    </a:moveTo>
                    <a:cubicBezTo>
                      <a:pt x="1" y="3"/>
                      <a:pt x="0" y="13"/>
                      <a:pt x="4" y="13"/>
                    </a:cubicBezTo>
                    <a:cubicBezTo>
                      <a:pt x="5" y="12"/>
                      <a:pt x="8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" name="Freeform 762"/>
              <p:cNvSpPr>
                <a:spLocks/>
              </p:cNvSpPr>
              <p:nvPr/>
            </p:nvSpPr>
            <p:spPr bwMode="auto">
              <a:xfrm>
                <a:off x="6577013" y="5149850"/>
                <a:ext cx="41275" cy="30163"/>
              </a:xfrm>
              <a:custGeom>
                <a:avLst/>
                <a:gdLst>
                  <a:gd name="T0" fmla="*/ 2 w 17"/>
                  <a:gd name="T1" fmla="*/ 12 h 12"/>
                  <a:gd name="T2" fmla="*/ 17 w 17"/>
                  <a:gd name="T3" fmla="*/ 2 h 12"/>
                  <a:gd name="T4" fmla="*/ 2 w 17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2">
                    <a:moveTo>
                      <a:pt x="2" y="12"/>
                    </a:moveTo>
                    <a:cubicBezTo>
                      <a:pt x="6" y="8"/>
                      <a:pt x="16" y="9"/>
                      <a:pt x="17" y="2"/>
                    </a:cubicBezTo>
                    <a:cubicBezTo>
                      <a:pt x="8" y="0"/>
                      <a:pt x="0" y="7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" name="Freeform 763"/>
              <p:cNvSpPr>
                <a:spLocks/>
              </p:cNvSpPr>
              <p:nvPr/>
            </p:nvSpPr>
            <p:spPr bwMode="auto">
              <a:xfrm>
                <a:off x="6678613" y="5154613"/>
                <a:ext cx="30163" cy="25400"/>
              </a:xfrm>
              <a:custGeom>
                <a:avLst/>
                <a:gdLst>
                  <a:gd name="T0" fmla="*/ 12 w 12"/>
                  <a:gd name="T1" fmla="*/ 9 h 10"/>
                  <a:gd name="T2" fmla="*/ 2 w 12"/>
                  <a:gd name="T3" fmla="*/ 0 h 10"/>
                  <a:gd name="T4" fmla="*/ 0 w 12"/>
                  <a:gd name="T5" fmla="*/ 4 h 10"/>
                  <a:gd name="T6" fmla="*/ 12 w 12"/>
                  <a:gd name="T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2" y="9"/>
                    </a:moveTo>
                    <a:cubicBezTo>
                      <a:pt x="12" y="2"/>
                      <a:pt x="6" y="2"/>
                      <a:pt x="2" y="0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4" y="6"/>
                      <a:pt x="5" y="10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" name="Freeform 769"/>
              <p:cNvSpPr>
                <a:spLocks/>
              </p:cNvSpPr>
              <p:nvPr/>
            </p:nvSpPr>
            <p:spPr bwMode="auto">
              <a:xfrm>
                <a:off x="6718301" y="5180013"/>
                <a:ext cx="38100" cy="28575"/>
              </a:xfrm>
              <a:custGeom>
                <a:avLst/>
                <a:gdLst>
                  <a:gd name="T0" fmla="*/ 16 w 16"/>
                  <a:gd name="T1" fmla="*/ 10 h 12"/>
                  <a:gd name="T2" fmla="*/ 4 w 16"/>
                  <a:gd name="T3" fmla="*/ 0 h 12"/>
                  <a:gd name="T4" fmla="*/ 16 w 16"/>
                  <a:gd name="T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2">
                    <a:moveTo>
                      <a:pt x="16" y="10"/>
                    </a:moveTo>
                    <a:cubicBezTo>
                      <a:pt x="15" y="3"/>
                      <a:pt x="8" y="4"/>
                      <a:pt x="4" y="0"/>
                    </a:cubicBezTo>
                    <a:cubicBezTo>
                      <a:pt x="0" y="7"/>
                      <a:pt x="11" y="12"/>
                      <a:pt x="1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3" name="Freeform 773"/>
              <p:cNvSpPr>
                <a:spLocks/>
              </p:cNvSpPr>
              <p:nvPr/>
            </p:nvSpPr>
            <p:spPr bwMode="auto">
              <a:xfrm>
                <a:off x="6508751" y="5184775"/>
                <a:ext cx="46038" cy="23813"/>
              </a:xfrm>
              <a:custGeom>
                <a:avLst/>
                <a:gdLst>
                  <a:gd name="T0" fmla="*/ 19 w 19"/>
                  <a:gd name="T1" fmla="*/ 1 h 10"/>
                  <a:gd name="T2" fmla="*/ 0 w 19"/>
                  <a:gd name="T3" fmla="*/ 9 h 10"/>
                  <a:gd name="T4" fmla="*/ 0 w 19"/>
                  <a:gd name="T5" fmla="*/ 10 h 10"/>
                  <a:gd name="T6" fmla="*/ 19 w 19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19" y="1"/>
                    </a:moveTo>
                    <a:cubicBezTo>
                      <a:pt x="11" y="0"/>
                      <a:pt x="3" y="2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8"/>
                      <a:pt x="17" y="8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4" name="Freeform 776"/>
              <p:cNvSpPr>
                <a:spLocks/>
              </p:cNvSpPr>
              <p:nvPr/>
            </p:nvSpPr>
            <p:spPr bwMode="auto">
              <a:xfrm>
                <a:off x="6767513" y="5208588"/>
                <a:ext cx="20638" cy="23813"/>
              </a:xfrm>
              <a:custGeom>
                <a:avLst/>
                <a:gdLst>
                  <a:gd name="T0" fmla="*/ 9 w 9"/>
                  <a:gd name="T1" fmla="*/ 8 h 10"/>
                  <a:gd name="T2" fmla="*/ 2 w 9"/>
                  <a:gd name="T3" fmla="*/ 0 h 10"/>
                  <a:gd name="T4" fmla="*/ 0 w 9"/>
                  <a:gd name="T5" fmla="*/ 1 h 10"/>
                  <a:gd name="T6" fmla="*/ 9 w 9"/>
                  <a:gd name="T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8"/>
                    </a:moveTo>
                    <a:cubicBezTo>
                      <a:pt x="8" y="4"/>
                      <a:pt x="7" y="0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6"/>
                      <a:pt x="6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5" name="Freeform 781"/>
              <p:cNvSpPr>
                <a:spLocks/>
              </p:cNvSpPr>
              <p:nvPr/>
            </p:nvSpPr>
            <p:spPr bwMode="auto">
              <a:xfrm>
                <a:off x="6851651" y="5243513"/>
                <a:ext cx="58738" cy="128588"/>
              </a:xfrm>
              <a:custGeom>
                <a:avLst/>
                <a:gdLst>
                  <a:gd name="T0" fmla="*/ 24 w 24"/>
                  <a:gd name="T1" fmla="*/ 10 h 53"/>
                  <a:gd name="T2" fmla="*/ 24 w 24"/>
                  <a:gd name="T3" fmla="*/ 32 h 53"/>
                  <a:gd name="T4" fmla="*/ 12 w 24"/>
                  <a:gd name="T5" fmla="*/ 20 h 53"/>
                  <a:gd name="T6" fmla="*/ 24 w 24"/>
                  <a:gd name="T7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53">
                    <a:moveTo>
                      <a:pt x="24" y="10"/>
                    </a:moveTo>
                    <a:cubicBezTo>
                      <a:pt x="0" y="0"/>
                      <a:pt x="3" y="53"/>
                      <a:pt x="24" y="32"/>
                    </a:cubicBezTo>
                    <a:cubicBezTo>
                      <a:pt x="19" y="31"/>
                      <a:pt x="10" y="32"/>
                      <a:pt x="12" y="20"/>
                    </a:cubicBezTo>
                    <a:cubicBezTo>
                      <a:pt x="16" y="14"/>
                      <a:pt x="23" y="18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6" name="Freeform 791"/>
              <p:cNvSpPr>
                <a:spLocks noEditPoints="1"/>
              </p:cNvSpPr>
              <p:nvPr/>
            </p:nvSpPr>
            <p:spPr bwMode="auto">
              <a:xfrm>
                <a:off x="6621463" y="5372100"/>
                <a:ext cx="60325" cy="101600"/>
              </a:xfrm>
              <a:custGeom>
                <a:avLst/>
                <a:gdLst>
                  <a:gd name="T0" fmla="*/ 23 w 25"/>
                  <a:gd name="T1" fmla="*/ 7 h 42"/>
                  <a:gd name="T2" fmla="*/ 2 w 25"/>
                  <a:gd name="T3" fmla="*/ 4 h 42"/>
                  <a:gd name="T4" fmla="*/ 1 w 25"/>
                  <a:gd name="T5" fmla="*/ 35 h 42"/>
                  <a:gd name="T6" fmla="*/ 23 w 25"/>
                  <a:gd name="T7" fmla="*/ 36 h 42"/>
                  <a:gd name="T8" fmla="*/ 16 w 25"/>
                  <a:gd name="T9" fmla="*/ 21 h 42"/>
                  <a:gd name="T10" fmla="*/ 23 w 25"/>
                  <a:gd name="T11" fmla="*/ 7 h 42"/>
                  <a:gd name="T12" fmla="*/ 18 w 25"/>
                  <a:gd name="T13" fmla="*/ 10 h 42"/>
                  <a:gd name="T14" fmla="*/ 7 w 25"/>
                  <a:gd name="T15" fmla="*/ 19 h 42"/>
                  <a:gd name="T16" fmla="*/ 18 w 25"/>
                  <a:gd name="T17" fmla="*/ 10 h 42"/>
                  <a:gd name="T18" fmla="*/ 18 w 25"/>
                  <a:gd name="T19" fmla="*/ 32 h 42"/>
                  <a:gd name="T20" fmla="*/ 5 w 25"/>
                  <a:gd name="T21" fmla="*/ 25 h 42"/>
                  <a:gd name="T22" fmla="*/ 18 w 25"/>
                  <a:gd name="T23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2">
                    <a:moveTo>
                      <a:pt x="23" y="7"/>
                    </a:moveTo>
                    <a:cubicBezTo>
                      <a:pt x="19" y="2"/>
                      <a:pt x="9" y="0"/>
                      <a:pt x="2" y="4"/>
                    </a:cubicBezTo>
                    <a:cubicBezTo>
                      <a:pt x="2" y="15"/>
                      <a:pt x="0" y="23"/>
                      <a:pt x="1" y="35"/>
                    </a:cubicBezTo>
                    <a:cubicBezTo>
                      <a:pt x="6" y="41"/>
                      <a:pt x="17" y="42"/>
                      <a:pt x="23" y="36"/>
                    </a:cubicBezTo>
                    <a:cubicBezTo>
                      <a:pt x="25" y="27"/>
                      <a:pt x="19" y="25"/>
                      <a:pt x="16" y="21"/>
                    </a:cubicBezTo>
                    <a:cubicBezTo>
                      <a:pt x="22" y="19"/>
                      <a:pt x="24" y="15"/>
                      <a:pt x="23" y="7"/>
                    </a:cubicBezTo>
                    <a:close/>
                    <a:moveTo>
                      <a:pt x="18" y="10"/>
                    </a:moveTo>
                    <a:cubicBezTo>
                      <a:pt x="19" y="18"/>
                      <a:pt x="11" y="16"/>
                      <a:pt x="7" y="19"/>
                    </a:cubicBezTo>
                    <a:cubicBezTo>
                      <a:pt x="1" y="16"/>
                      <a:pt x="10" y="3"/>
                      <a:pt x="18" y="10"/>
                    </a:cubicBezTo>
                    <a:close/>
                    <a:moveTo>
                      <a:pt x="18" y="32"/>
                    </a:moveTo>
                    <a:cubicBezTo>
                      <a:pt x="15" y="39"/>
                      <a:pt x="2" y="34"/>
                      <a:pt x="5" y="25"/>
                    </a:cubicBezTo>
                    <a:cubicBezTo>
                      <a:pt x="11" y="25"/>
                      <a:pt x="17" y="26"/>
                      <a:pt x="1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7" name="组 916"/>
            <p:cNvGrpSpPr/>
            <p:nvPr/>
          </p:nvGrpSpPr>
          <p:grpSpPr>
            <a:xfrm>
              <a:off x="590703" y="114629"/>
              <a:ext cx="2243823" cy="494449"/>
              <a:chOff x="9031288" y="6029325"/>
              <a:chExt cx="1231900" cy="27146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91" name="Freeform 634"/>
              <p:cNvSpPr>
                <a:spLocks/>
              </p:cNvSpPr>
              <p:nvPr/>
            </p:nvSpPr>
            <p:spPr bwMode="auto">
              <a:xfrm>
                <a:off x="10193338" y="6029325"/>
                <a:ext cx="69850" cy="190500"/>
              </a:xfrm>
              <a:custGeom>
                <a:avLst/>
                <a:gdLst>
                  <a:gd name="T0" fmla="*/ 24 w 29"/>
                  <a:gd name="T1" fmla="*/ 21 h 78"/>
                  <a:gd name="T2" fmla="*/ 15 w 29"/>
                  <a:gd name="T3" fmla="*/ 0 h 78"/>
                  <a:gd name="T4" fmla="*/ 0 w 29"/>
                  <a:gd name="T5" fmla="*/ 16 h 78"/>
                  <a:gd name="T6" fmla="*/ 9 w 29"/>
                  <a:gd name="T7" fmla="*/ 19 h 78"/>
                  <a:gd name="T8" fmla="*/ 2 w 29"/>
                  <a:gd name="T9" fmla="*/ 63 h 78"/>
                  <a:gd name="T10" fmla="*/ 12 w 29"/>
                  <a:gd name="T11" fmla="*/ 78 h 78"/>
                  <a:gd name="T12" fmla="*/ 8 w 29"/>
                  <a:gd name="T13" fmla="*/ 65 h 78"/>
                  <a:gd name="T14" fmla="*/ 13 w 29"/>
                  <a:gd name="T15" fmla="*/ 19 h 78"/>
                  <a:gd name="T16" fmla="*/ 24 w 29"/>
                  <a:gd name="T17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24" y="21"/>
                    </a:moveTo>
                    <a:cubicBezTo>
                      <a:pt x="29" y="12"/>
                      <a:pt x="21" y="6"/>
                      <a:pt x="15" y="0"/>
                    </a:cubicBez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9" y="19"/>
                    </a:cubicBezTo>
                    <a:cubicBezTo>
                      <a:pt x="2" y="32"/>
                      <a:pt x="20" y="52"/>
                      <a:pt x="2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8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" name="Freeform 829"/>
              <p:cNvSpPr>
                <a:spLocks noEditPoints="1"/>
              </p:cNvSpPr>
              <p:nvPr/>
            </p:nvSpPr>
            <p:spPr bwMode="auto">
              <a:xfrm>
                <a:off x="9031288" y="6051550"/>
                <a:ext cx="1125538" cy="249237"/>
              </a:xfrm>
              <a:custGeom>
                <a:avLst/>
                <a:gdLst>
                  <a:gd name="T0" fmla="*/ 374 w 462"/>
                  <a:gd name="T1" fmla="*/ 95 h 102"/>
                  <a:gd name="T2" fmla="*/ 451 w 462"/>
                  <a:gd name="T3" fmla="*/ 82 h 102"/>
                  <a:gd name="T4" fmla="*/ 459 w 462"/>
                  <a:gd name="T5" fmla="*/ 28 h 102"/>
                  <a:gd name="T6" fmla="*/ 418 w 462"/>
                  <a:gd name="T7" fmla="*/ 27 h 102"/>
                  <a:gd name="T8" fmla="*/ 279 w 462"/>
                  <a:gd name="T9" fmla="*/ 33 h 102"/>
                  <a:gd name="T10" fmla="*/ 243 w 462"/>
                  <a:gd name="T11" fmla="*/ 37 h 102"/>
                  <a:gd name="T12" fmla="*/ 120 w 462"/>
                  <a:gd name="T13" fmla="*/ 29 h 102"/>
                  <a:gd name="T14" fmla="*/ 90 w 462"/>
                  <a:gd name="T15" fmla="*/ 1 h 102"/>
                  <a:gd name="T16" fmla="*/ 87 w 462"/>
                  <a:gd name="T17" fmla="*/ 1 h 102"/>
                  <a:gd name="T18" fmla="*/ 77 w 462"/>
                  <a:gd name="T19" fmla="*/ 29 h 102"/>
                  <a:gd name="T20" fmla="*/ 9 w 462"/>
                  <a:gd name="T21" fmla="*/ 33 h 102"/>
                  <a:gd name="T22" fmla="*/ 4 w 462"/>
                  <a:gd name="T23" fmla="*/ 92 h 102"/>
                  <a:gd name="T24" fmla="*/ 47 w 462"/>
                  <a:gd name="T25" fmla="*/ 97 h 102"/>
                  <a:gd name="T26" fmla="*/ 144 w 462"/>
                  <a:gd name="T27" fmla="*/ 101 h 102"/>
                  <a:gd name="T28" fmla="*/ 297 w 462"/>
                  <a:gd name="T29" fmla="*/ 96 h 102"/>
                  <a:gd name="T30" fmla="*/ 374 w 462"/>
                  <a:gd name="T31" fmla="*/ 95 h 102"/>
                  <a:gd name="T32" fmla="*/ 221 w 462"/>
                  <a:gd name="T33" fmla="*/ 89 h 102"/>
                  <a:gd name="T34" fmla="*/ 116 w 462"/>
                  <a:gd name="T35" fmla="*/ 90 h 102"/>
                  <a:gd name="T36" fmla="*/ 61 w 462"/>
                  <a:gd name="T37" fmla="*/ 89 h 102"/>
                  <a:gd name="T38" fmla="*/ 11 w 462"/>
                  <a:gd name="T39" fmla="*/ 86 h 102"/>
                  <a:gd name="T40" fmla="*/ 13 w 462"/>
                  <a:gd name="T41" fmla="*/ 40 h 102"/>
                  <a:gd name="T42" fmla="*/ 83 w 462"/>
                  <a:gd name="T43" fmla="*/ 38 h 102"/>
                  <a:gd name="T44" fmla="*/ 90 w 462"/>
                  <a:gd name="T45" fmla="*/ 14 h 102"/>
                  <a:gd name="T46" fmla="*/ 115 w 462"/>
                  <a:gd name="T47" fmla="*/ 36 h 102"/>
                  <a:gd name="T48" fmla="*/ 245 w 462"/>
                  <a:gd name="T49" fmla="*/ 44 h 102"/>
                  <a:gd name="T50" fmla="*/ 297 w 462"/>
                  <a:gd name="T51" fmla="*/ 39 h 102"/>
                  <a:gd name="T52" fmla="*/ 452 w 462"/>
                  <a:gd name="T53" fmla="*/ 32 h 102"/>
                  <a:gd name="T54" fmla="*/ 445 w 462"/>
                  <a:gd name="T55" fmla="*/ 76 h 102"/>
                  <a:gd name="T56" fmla="*/ 390 w 462"/>
                  <a:gd name="T57" fmla="*/ 84 h 102"/>
                  <a:gd name="T58" fmla="*/ 338 w 462"/>
                  <a:gd name="T59" fmla="*/ 88 h 102"/>
                  <a:gd name="T60" fmla="*/ 221 w 462"/>
                  <a:gd name="T61" fmla="*/ 8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102">
                    <a:moveTo>
                      <a:pt x="374" y="95"/>
                    </a:moveTo>
                    <a:cubicBezTo>
                      <a:pt x="397" y="94"/>
                      <a:pt x="437" y="94"/>
                      <a:pt x="451" y="82"/>
                    </a:cubicBezTo>
                    <a:cubicBezTo>
                      <a:pt x="462" y="72"/>
                      <a:pt x="462" y="47"/>
                      <a:pt x="459" y="28"/>
                    </a:cubicBezTo>
                    <a:cubicBezTo>
                      <a:pt x="447" y="22"/>
                      <a:pt x="432" y="26"/>
                      <a:pt x="418" y="27"/>
                    </a:cubicBezTo>
                    <a:cubicBezTo>
                      <a:pt x="372" y="30"/>
                      <a:pt x="323" y="30"/>
                      <a:pt x="279" y="33"/>
                    </a:cubicBezTo>
                    <a:cubicBezTo>
                      <a:pt x="267" y="34"/>
                      <a:pt x="255" y="37"/>
                      <a:pt x="243" y="37"/>
                    </a:cubicBezTo>
                    <a:cubicBezTo>
                      <a:pt x="200" y="39"/>
                      <a:pt x="157" y="27"/>
                      <a:pt x="120" y="29"/>
                    </a:cubicBezTo>
                    <a:cubicBezTo>
                      <a:pt x="108" y="22"/>
                      <a:pt x="100" y="11"/>
                      <a:pt x="90" y="1"/>
                    </a:cubicBezTo>
                    <a:cubicBezTo>
                      <a:pt x="89" y="0"/>
                      <a:pt x="88" y="1"/>
                      <a:pt x="87" y="1"/>
                    </a:cubicBezTo>
                    <a:cubicBezTo>
                      <a:pt x="82" y="9"/>
                      <a:pt x="83" y="23"/>
                      <a:pt x="77" y="29"/>
                    </a:cubicBezTo>
                    <a:cubicBezTo>
                      <a:pt x="62" y="31"/>
                      <a:pt x="31" y="28"/>
                      <a:pt x="9" y="33"/>
                    </a:cubicBezTo>
                    <a:cubicBezTo>
                      <a:pt x="0" y="48"/>
                      <a:pt x="0" y="73"/>
                      <a:pt x="4" y="92"/>
                    </a:cubicBezTo>
                    <a:cubicBezTo>
                      <a:pt x="14" y="102"/>
                      <a:pt x="39" y="98"/>
                      <a:pt x="47" y="97"/>
                    </a:cubicBezTo>
                    <a:cubicBezTo>
                      <a:pt x="74" y="96"/>
                      <a:pt x="114" y="100"/>
                      <a:pt x="144" y="101"/>
                    </a:cubicBezTo>
                    <a:cubicBezTo>
                      <a:pt x="191" y="102"/>
                      <a:pt x="243" y="95"/>
                      <a:pt x="297" y="96"/>
                    </a:cubicBezTo>
                    <a:cubicBezTo>
                      <a:pt x="313" y="96"/>
                      <a:pt x="347" y="97"/>
                      <a:pt x="374" y="95"/>
                    </a:cubicBezTo>
                    <a:close/>
                    <a:moveTo>
                      <a:pt x="221" y="89"/>
                    </a:moveTo>
                    <a:cubicBezTo>
                      <a:pt x="186" y="91"/>
                      <a:pt x="144" y="91"/>
                      <a:pt x="116" y="90"/>
                    </a:cubicBezTo>
                    <a:cubicBezTo>
                      <a:pt x="95" y="88"/>
                      <a:pt x="77" y="89"/>
                      <a:pt x="61" y="89"/>
                    </a:cubicBezTo>
                    <a:cubicBezTo>
                      <a:pt x="44" y="89"/>
                      <a:pt x="27" y="93"/>
                      <a:pt x="11" y="86"/>
                    </a:cubicBezTo>
                    <a:cubicBezTo>
                      <a:pt x="7" y="72"/>
                      <a:pt x="10" y="55"/>
                      <a:pt x="13" y="40"/>
                    </a:cubicBezTo>
                    <a:cubicBezTo>
                      <a:pt x="28" y="35"/>
                      <a:pt x="64" y="38"/>
                      <a:pt x="83" y="38"/>
                    </a:cubicBezTo>
                    <a:cubicBezTo>
                      <a:pt x="86" y="31"/>
                      <a:pt x="87" y="22"/>
                      <a:pt x="90" y="14"/>
                    </a:cubicBezTo>
                    <a:cubicBezTo>
                      <a:pt x="99" y="20"/>
                      <a:pt x="106" y="30"/>
                      <a:pt x="115" y="36"/>
                    </a:cubicBezTo>
                    <a:cubicBezTo>
                      <a:pt x="162" y="35"/>
                      <a:pt x="204" y="46"/>
                      <a:pt x="245" y="44"/>
                    </a:cubicBezTo>
                    <a:cubicBezTo>
                      <a:pt x="263" y="44"/>
                      <a:pt x="280" y="39"/>
                      <a:pt x="297" y="39"/>
                    </a:cubicBezTo>
                    <a:cubicBezTo>
                      <a:pt x="350" y="37"/>
                      <a:pt x="398" y="35"/>
                      <a:pt x="452" y="32"/>
                    </a:cubicBezTo>
                    <a:cubicBezTo>
                      <a:pt x="456" y="48"/>
                      <a:pt x="454" y="68"/>
                      <a:pt x="445" y="76"/>
                    </a:cubicBezTo>
                    <a:cubicBezTo>
                      <a:pt x="436" y="85"/>
                      <a:pt x="411" y="83"/>
                      <a:pt x="390" y="84"/>
                    </a:cubicBezTo>
                    <a:cubicBezTo>
                      <a:pt x="373" y="86"/>
                      <a:pt x="352" y="88"/>
                      <a:pt x="338" y="88"/>
                    </a:cubicBezTo>
                    <a:cubicBezTo>
                      <a:pt x="292" y="89"/>
                      <a:pt x="259" y="87"/>
                      <a:pt x="221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" name="Freeform 837"/>
              <p:cNvSpPr>
                <a:spLocks/>
              </p:cNvSpPr>
              <p:nvPr/>
            </p:nvSpPr>
            <p:spPr bwMode="auto">
              <a:xfrm>
                <a:off x="9983788" y="6151562"/>
                <a:ext cx="53975" cy="95250"/>
              </a:xfrm>
              <a:custGeom>
                <a:avLst/>
                <a:gdLst>
                  <a:gd name="T0" fmla="*/ 20 w 22"/>
                  <a:gd name="T1" fmla="*/ 26 h 39"/>
                  <a:gd name="T2" fmla="*/ 9 w 22"/>
                  <a:gd name="T3" fmla="*/ 24 h 39"/>
                  <a:gd name="T4" fmla="*/ 7 w 22"/>
                  <a:gd name="T5" fmla="*/ 0 h 39"/>
                  <a:gd name="T6" fmla="*/ 0 w 22"/>
                  <a:gd name="T7" fmla="*/ 31 h 39"/>
                  <a:gd name="T8" fmla="*/ 20 w 22"/>
                  <a:gd name="T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0" y="26"/>
                    </a:moveTo>
                    <a:cubicBezTo>
                      <a:pt x="19" y="23"/>
                      <a:pt x="11" y="28"/>
                      <a:pt x="9" y="24"/>
                    </a:cubicBezTo>
                    <a:cubicBezTo>
                      <a:pt x="7" y="16"/>
                      <a:pt x="17" y="3"/>
                      <a:pt x="7" y="0"/>
                    </a:cubicBezTo>
                    <a:cubicBezTo>
                      <a:pt x="2" y="7"/>
                      <a:pt x="2" y="19"/>
                      <a:pt x="0" y="31"/>
                    </a:cubicBezTo>
                    <a:cubicBezTo>
                      <a:pt x="9" y="31"/>
                      <a:pt x="22" y="39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5" name="Freeform 838"/>
              <p:cNvSpPr>
                <a:spLocks/>
              </p:cNvSpPr>
              <p:nvPr/>
            </p:nvSpPr>
            <p:spPr bwMode="auto">
              <a:xfrm>
                <a:off x="9737725" y="6161087"/>
                <a:ext cx="82550" cy="114300"/>
              </a:xfrm>
              <a:custGeom>
                <a:avLst/>
                <a:gdLst>
                  <a:gd name="T0" fmla="*/ 32 w 34"/>
                  <a:gd name="T1" fmla="*/ 0 h 47"/>
                  <a:gd name="T2" fmla="*/ 28 w 34"/>
                  <a:gd name="T3" fmla="*/ 0 h 47"/>
                  <a:gd name="T4" fmla="*/ 25 w 34"/>
                  <a:gd name="T5" fmla="*/ 13 h 47"/>
                  <a:gd name="T6" fmla="*/ 14 w 34"/>
                  <a:gd name="T7" fmla="*/ 11 h 47"/>
                  <a:gd name="T8" fmla="*/ 15 w 34"/>
                  <a:gd name="T9" fmla="*/ 3 h 47"/>
                  <a:gd name="T10" fmla="*/ 18 w 34"/>
                  <a:gd name="T11" fmla="*/ 27 h 47"/>
                  <a:gd name="T12" fmla="*/ 12 w 34"/>
                  <a:gd name="T13" fmla="*/ 20 h 47"/>
                  <a:gd name="T14" fmla="*/ 25 w 34"/>
                  <a:gd name="T15" fmla="*/ 19 h 47"/>
                  <a:gd name="T16" fmla="*/ 32 w 34"/>
                  <a:gd name="T17" fmla="*/ 32 h 47"/>
                  <a:gd name="T18" fmla="*/ 32 w 34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47">
                    <a:moveTo>
                      <a:pt x="32" y="0"/>
                    </a:moveTo>
                    <a:cubicBezTo>
                      <a:pt x="31" y="0"/>
                      <a:pt x="29" y="0"/>
                      <a:pt x="28" y="0"/>
                    </a:cubicBezTo>
                    <a:cubicBezTo>
                      <a:pt x="25" y="4"/>
                      <a:pt x="29" y="9"/>
                      <a:pt x="25" y="13"/>
                    </a:cubicBezTo>
                    <a:cubicBezTo>
                      <a:pt x="20" y="14"/>
                      <a:pt x="19" y="10"/>
                      <a:pt x="14" y="11"/>
                    </a:cubicBezTo>
                    <a:cubicBezTo>
                      <a:pt x="15" y="10"/>
                      <a:pt x="15" y="6"/>
                      <a:pt x="15" y="3"/>
                    </a:cubicBezTo>
                    <a:cubicBezTo>
                      <a:pt x="0" y="2"/>
                      <a:pt x="8" y="47"/>
                      <a:pt x="18" y="27"/>
                    </a:cubicBezTo>
                    <a:cubicBezTo>
                      <a:pt x="13" y="28"/>
                      <a:pt x="13" y="24"/>
                      <a:pt x="12" y="20"/>
                    </a:cubicBezTo>
                    <a:cubicBezTo>
                      <a:pt x="18" y="20"/>
                      <a:pt x="22" y="20"/>
                      <a:pt x="25" y="19"/>
                    </a:cubicBezTo>
                    <a:cubicBezTo>
                      <a:pt x="28" y="22"/>
                      <a:pt x="25" y="32"/>
                      <a:pt x="32" y="32"/>
                    </a:cubicBezTo>
                    <a:cubicBezTo>
                      <a:pt x="34" y="24"/>
                      <a:pt x="34" y="8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6" name="Freeform 839"/>
              <p:cNvSpPr>
                <a:spLocks noEditPoints="1"/>
              </p:cNvSpPr>
              <p:nvPr/>
            </p:nvSpPr>
            <p:spPr bwMode="auto">
              <a:xfrm>
                <a:off x="9155113" y="6148387"/>
                <a:ext cx="85725" cy="104775"/>
              </a:xfrm>
              <a:custGeom>
                <a:avLst/>
                <a:gdLst>
                  <a:gd name="T0" fmla="*/ 21 w 35"/>
                  <a:gd name="T1" fmla="*/ 2 h 43"/>
                  <a:gd name="T2" fmla="*/ 16 w 35"/>
                  <a:gd name="T3" fmla="*/ 0 h 43"/>
                  <a:gd name="T4" fmla="*/ 4 w 35"/>
                  <a:gd name="T5" fmla="*/ 36 h 43"/>
                  <a:gd name="T6" fmla="*/ 11 w 35"/>
                  <a:gd name="T7" fmla="*/ 27 h 43"/>
                  <a:gd name="T8" fmla="*/ 23 w 35"/>
                  <a:gd name="T9" fmla="*/ 26 h 43"/>
                  <a:gd name="T10" fmla="*/ 29 w 35"/>
                  <a:gd name="T11" fmla="*/ 43 h 43"/>
                  <a:gd name="T12" fmla="*/ 25 w 35"/>
                  <a:gd name="T13" fmla="*/ 13 h 43"/>
                  <a:gd name="T14" fmla="*/ 21 w 35"/>
                  <a:gd name="T15" fmla="*/ 2 h 43"/>
                  <a:gd name="T16" fmla="*/ 15 w 35"/>
                  <a:gd name="T17" fmla="*/ 19 h 43"/>
                  <a:gd name="T18" fmla="*/ 16 w 35"/>
                  <a:gd name="T19" fmla="*/ 13 h 43"/>
                  <a:gd name="T20" fmla="*/ 21 w 35"/>
                  <a:gd name="T21" fmla="*/ 17 h 43"/>
                  <a:gd name="T22" fmla="*/ 15 w 35"/>
                  <a:gd name="T23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43">
                    <a:moveTo>
                      <a:pt x="21" y="2"/>
                    </a:moveTo>
                    <a:cubicBezTo>
                      <a:pt x="19" y="2"/>
                      <a:pt x="19" y="0"/>
                      <a:pt x="16" y="0"/>
                    </a:cubicBezTo>
                    <a:cubicBezTo>
                      <a:pt x="13" y="12"/>
                      <a:pt x="0" y="26"/>
                      <a:pt x="4" y="36"/>
                    </a:cubicBezTo>
                    <a:cubicBezTo>
                      <a:pt x="11" y="38"/>
                      <a:pt x="9" y="30"/>
                      <a:pt x="11" y="27"/>
                    </a:cubicBezTo>
                    <a:cubicBezTo>
                      <a:pt x="15" y="27"/>
                      <a:pt x="18" y="25"/>
                      <a:pt x="23" y="26"/>
                    </a:cubicBezTo>
                    <a:cubicBezTo>
                      <a:pt x="26" y="31"/>
                      <a:pt x="22" y="43"/>
                      <a:pt x="29" y="43"/>
                    </a:cubicBezTo>
                    <a:cubicBezTo>
                      <a:pt x="35" y="33"/>
                      <a:pt x="28" y="20"/>
                      <a:pt x="25" y="13"/>
                    </a:cubicBezTo>
                    <a:cubicBezTo>
                      <a:pt x="23" y="9"/>
                      <a:pt x="24" y="4"/>
                      <a:pt x="21" y="2"/>
                    </a:cubicBezTo>
                    <a:close/>
                    <a:moveTo>
                      <a:pt x="15" y="19"/>
                    </a:moveTo>
                    <a:cubicBezTo>
                      <a:pt x="16" y="17"/>
                      <a:pt x="17" y="15"/>
                      <a:pt x="16" y="13"/>
                    </a:cubicBezTo>
                    <a:cubicBezTo>
                      <a:pt x="21" y="11"/>
                      <a:pt x="17" y="18"/>
                      <a:pt x="21" y="17"/>
                    </a:cubicBezTo>
                    <a:cubicBezTo>
                      <a:pt x="20" y="19"/>
                      <a:pt x="17" y="18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7" name="Freeform 840"/>
              <p:cNvSpPr>
                <a:spLocks/>
              </p:cNvSpPr>
              <p:nvPr/>
            </p:nvSpPr>
            <p:spPr bwMode="auto">
              <a:xfrm>
                <a:off x="9678988" y="6148387"/>
                <a:ext cx="71438" cy="98425"/>
              </a:xfrm>
              <a:custGeom>
                <a:avLst/>
                <a:gdLst>
                  <a:gd name="T0" fmla="*/ 25 w 29"/>
                  <a:gd name="T1" fmla="*/ 38 h 40"/>
                  <a:gd name="T2" fmla="*/ 15 w 29"/>
                  <a:gd name="T3" fmla="*/ 21 h 40"/>
                  <a:gd name="T4" fmla="*/ 29 w 29"/>
                  <a:gd name="T5" fmla="*/ 12 h 40"/>
                  <a:gd name="T6" fmla="*/ 25 w 29"/>
                  <a:gd name="T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0">
                    <a:moveTo>
                      <a:pt x="25" y="38"/>
                    </a:moveTo>
                    <a:cubicBezTo>
                      <a:pt x="27" y="28"/>
                      <a:pt x="13" y="33"/>
                      <a:pt x="15" y="21"/>
                    </a:cubicBezTo>
                    <a:cubicBezTo>
                      <a:pt x="17" y="15"/>
                      <a:pt x="29" y="19"/>
                      <a:pt x="29" y="12"/>
                    </a:cubicBezTo>
                    <a:cubicBezTo>
                      <a:pt x="4" y="0"/>
                      <a:pt x="0" y="40"/>
                      <a:pt x="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8" name="Freeform 841"/>
              <p:cNvSpPr>
                <a:spLocks noEditPoints="1"/>
              </p:cNvSpPr>
              <p:nvPr/>
            </p:nvSpPr>
            <p:spPr bwMode="auto">
              <a:xfrm>
                <a:off x="9815513" y="6151562"/>
                <a:ext cx="85725" cy="96837"/>
              </a:xfrm>
              <a:custGeom>
                <a:avLst/>
                <a:gdLst>
                  <a:gd name="T0" fmla="*/ 21 w 35"/>
                  <a:gd name="T1" fmla="*/ 38 h 40"/>
                  <a:gd name="T2" fmla="*/ 28 w 35"/>
                  <a:gd name="T3" fmla="*/ 12 h 40"/>
                  <a:gd name="T4" fmla="*/ 21 w 35"/>
                  <a:gd name="T5" fmla="*/ 38 h 40"/>
                  <a:gd name="T6" fmla="*/ 26 w 35"/>
                  <a:gd name="T7" fmla="*/ 21 h 40"/>
                  <a:gd name="T8" fmla="*/ 20 w 35"/>
                  <a:gd name="T9" fmla="*/ 31 h 40"/>
                  <a:gd name="T10" fmla="*/ 13 w 35"/>
                  <a:gd name="T11" fmla="*/ 19 h 40"/>
                  <a:gd name="T12" fmla="*/ 26 w 35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0">
                    <a:moveTo>
                      <a:pt x="21" y="38"/>
                    </a:moveTo>
                    <a:cubicBezTo>
                      <a:pt x="31" y="37"/>
                      <a:pt x="35" y="23"/>
                      <a:pt x="28" y="12"/>
                    </a:cubicBezTo>
                    <a:cubicBezTo>
                      <a:pt x="0" y="0"/>
                      <a:pt x="0" y="40"/>
                      <a:pt x="21" y="38"/>
                    </a:cubicBezTo>
                    <a:close/>
                    <a:moveTo>
                      <a:pt x="26" y="21"/>
                    </a:moveTo>
                    <a:cubicBezTo>
                      <a:pt x="26" y="27"/>
                      <a:pt x="23" y="29"/>
                      <a:pt x="20" y="31"/>
                    </a:cubicBezTo>
                    <a:cubicBezTo>
                      <a:pt x="15" y="30"/>
                      <a:pt x="13" y="25"/>
                      <a:pt x="13" y="19"/>
                    </a:cubicBezTo>
                    <a:cubicBezTo>
                      <a:pt x="18" y="17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9" name="Freeform 842"/>
              <p:cNvSpPr>
                <a:spLocks noEditPoints="1"/>
              </p:cNvSpPr>
              <p:nvPr/>
            </p:nvSpPr>
            <p:spPr bwMode="auto">
              <a:xfrm>
                <a:off x="9886950" y="6148387"/>
                <a:ext cx="101600" cy="98425"/>
              </a:xfrm>
              <a:custGeom>
                <a:avLst/>
                <a:gdLst>
                  <a:gd name="T0" fmla="*/ 19 w 42"/>
                  <a:gd name="T1" fmla="*/ 40 h 40"/>
                  <a:gd name="T2" fmla="*/ 11 w 42"/>
                  <a:gd name="T3" fmla="*/ 14 h 40"/>
                  <a:gd name="T4" fmla="*/ 19 w 42"/>
                  <a:gd name="T5" fmla="*/ 40 h 40"/>
                  <a:gd name="T6" fmla="*/ 13 w 42"/>
                  <a:gd name="T7" fmla="*/ 21 h 40"/>
                  <a:gd name="T8" fmla="*/ 26 w 42"/>
                  <a:gd name="T9" fmla="*/ 23 h 40"/>
                  <a:gd name="T10" fmla="*/ 16 w 42"/>
                  <a:gd name="T11" fmla="*/ 32 h 40"/>
                  <a:gd name="T12" fmla="*/ 13 w 42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19" y="40"/>
                    </a:moveTo>
                    <a:cubicBezTo>
                      <a:pt x="42" y="40"/>
                      <a:pt x="31" y="0"/>
                      <a:pt x="11" y="14"/>
                    </a:cubicBezTo>
                    <a:cubicBezTo>
                      <a:pt x="0" y="21"/>
                      <a:pt x="8" y="40"/>
                      <a:pt x="19" y="40"/>
                    </a:cubicBezTo>
                    <a:close/>
                    <a:moveTo>
                      <a:pt x="13" y="21"/>
                    </a:moveTo>
                    <a:cubicBezTo>
                      <a:pt x="17" y="18"/>
                      <a:pt x="24" y="20"/>
                      <a:pt x="26" y="23"/>
                    </a:cubicBezTo>
                    <a:cubicBezTo>
                      <a:pt x="26" y="29"/>
                      <a:pt x="23" y="33"/>
                      <a:pt x="16" y="32"/>
                    </a:cubicBezTo>
                    <a:cubicBezTo>
                      <a:pt x="15" y="29"/>
                      <a:pt x="13" y="26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1" name="Freeform 843"/>
              <p:cNvSpPr>
                <a:spLocks/>
              </p:cNvSpPr>
              <p:nvPr/>
            </p:nvSpPr>
            <p:spPr bwMode="auto">
              <a:xfrm>
                <a:off x="9632950" y="6173787"/>
                <a:ext cx="63500" cy="69850"/>
              </a:xfrm>
              <a:custGeom>
                <a:avLst/>
                <a:gdLst>
                  <a:gd name="T0" fmla="*/ 2 w 26"/>
                  <a:gd name="T1" fmla="*/ 4 h 29"/>
                  <a:gd name="T2" fmla="*/ 13 w 26"/>
                  <a:gd name="T3" fmla="*/ 19 h 29"/>
                  <a:gd name="T4" fmla="*/ 1 w 26"/>
                  <a:gd name="T5" fmla="*/ 23 h 29"/>
                  <a:gd name="T6" fmla="*/ 2 w 26"/>
                  <a:gd name="T7" fmla="*/ 29 h 29"/>
                  <a:gd name="T8" fmla="*/ 20 w 26"/>
                  <a:gd name="T9" fmla="*/ 21 h 29"/>
                  <a:gd name="T10" fmla="*/ 13 w 26"/>
                  <a:gd name="T11" fmla="*/ 8 h 29"/>
                  <a:gd name="T12" fmla="*/ 26 w 26"/>
                  <a:gd name="T13" fmla="*/ 9 h 29"/>
                  <a:gd name="T14" fmla="*/ 26 w 26"/>
                  <a:gd name="T15" fmla="*/ 2 h 29"/>
                  <a:gd name="T16" fmla="*/ 2 w 26"/>
                  <a:gd name="T17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9">
                    <a:moveTo>
                      <a:pt x="2" y="4"/>
                    </a:moveTo>
                    <a:cubicBezTo>
                      <a:pt x="3" y="12"/>
                      <a:pt x="9" y="14"/>
                      <a:pt x="13" y="19"/>
                    </a:cubicBezTo>
                    <a:cubicBezTo>
                      <a:pt x="9" y="22"/>
                      <a:pt x="5" y="22"/>
                      <a:pt x="1" y="23"/>
                    </a:cubicBezTo>
                    <a:cubicBezTo>
                      <a:pt x="0" y="25"/>
                      <a:pt x="2" y="26"/>
                      <a:pt x="2" y="29"/>
                    </a:cubicBezTo>
                    <a:cubicBezTo>
                      <a:pt x="11" y="29"/>
                      <a:pt x="16" y="25"/>
                      <a:pt x="20" y="21"/>
                    </a:cubicBezTo>
                    <a:cubicBezTo>
                      <a:pt x="20" y="14"/>
                      <a:pt x="14" y="14"/>
                      <a:pt x="13" y="8"/>
                    </a:cubicBezTo>
                    <a:cubicBezTo>
                      <a:pt x="21" y="8"/>
                      <a:pt x="19" y="9"/>
                      <a:pt x="26" y="9"/>
                    </a:cubicBezTo>
                    <a:cubicBezTo>
                      <a:pt x="26" y="7"/>
                      <a:pt x="26" y="5"/>
                      <a:pt x="26" y="2"/>
                    </a:cubicBezTo>
                    <a:cubicBezTo>
                      <a:pt x="18" y="0"/>
                      <a:pt x="7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2" name="Freeform 845"/>
              <p:cNvSpPr>
                <a:spLocks/>
              </p:cNvSpPr>
              <p:nvPr/>
            </p:nvSpPr>
            <p:spPr bwMode="auto">
              <a:xfrm>
                <a:off x="9285288" y="6165850"/>
                <a:ext cx="92075" cy="87312"/>
              </a:xfrm>
              <a:custGeom>
                <a:avLst/>
                <a:gdLst>
                  <a:gd name="T0" fmla="*/ 29 w 38"/>
                  <a:gd name="T1" fmla="*/ 5 h 36"/>
                  <a:gd name="T2" fmla="*/ 12 w 38"/>
                  <a:gd name="T3" fmla="*/ 16 h 36"/>
                  <a:gd name="T4" fmla="*/ 14 w 38"/>
                  <a:gd name="T5" fmla="*/ 2 h 36"/>
                  <a:gd name="T6" fmla="*/ 9 w 38"/>
                  <a:gd name="T7" fmla="*/ 0 h 36"/>
                  <a:gd name="T8" fmla="*/ 11 w 38"/>
                  <a:gd name="T9" fmla="*/ 36 h 36"/>
                  <a:gd name="T10" fmla="*/ 14 w 38"/>
                  <a:gd name="T11" fmla="*/ 29 h 36"/>
                  <a:gd name="T12" fmla="*/ 30 w 38"/>
                  <a:gd name="T13" fmla="*/ 36 h 36"/>
                  <a:gd name="T14" fmla="*/ 19 w 38"/>
                  <a:gd name="T15" fmla="*/ 23 h 36"/>
                  <a:gd name="T16" fmla="*/ 29 w 38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6">
                    <a:moveTo>
                      <a:pt x="29" y="5"/>
                    </a:moveTo>
                    <a:cubicBezTo>
                      <a:pt x="24" y="9"/>
                      <a:pt x="21" y="16"/>
                      <a:pt x="12" y="16"/>
                    </a:cubicBezTo>
                    <a:cubicBezTo>
                      <a:pt x="11" y="10"/>
                      <a:pt x="16" y="5"/>
                      <a:pt x="14" y="2"/>
                    </a:cubicBezTo>
                    <a:cubicBezTo>
                      <a:pt x="12" y="2"/>
                      <a:pt x="12" y="0"/>
                      <a:pt x="9" y="0"/>
                    </a:cubicBezTo>
                    <a:cubicBezTo>
                      <a:pt x="7" y="8"/>
                      <a:pt x="0" y="32"/>
                      <a:pt x="11" y="36"/>
                    </a:cubicBezTo>
                    <a:cubicBezTo>
                      <a:pt x="17" y="35"/>
                      <a:pt x="10" y="30"/>
                      <a:pt x="14" y="29"/>
                    </a:cubicBezTo>
                    <a:cubicBezTo>
                      <a:pt x="18" y="32"/>
                      <a:pt x="23" y="35"/>
                      <a:pt x="30" y="36"/>
                    </a:cubicBezTo>
                    <a:cubicBezTo>
                      <a:pt x="35" y="28"/>
                      <a:pt x="22" y="28"/>
                      <a:pt x="19" y="23"/>
                    </a:cubicBezTo>
                    <a:cubicBezTo>
                      <a:pt x="21" y="17"/>
                      <a:pt x="38" y="13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3" name="Freeform 846"/>
              <p:cNvSpPr>
                <a:spLocks noEditPoints="1"/>
              </p:cNvSpPr>
              <p:nvPr/>
            </p:nvSpPr>
            <p:spPr bwMode="auto">
              <a:xfrm>
                <a:off x="9075738" y="6164262"/>
                <a:ext cx="74613" cy="88900"/>
              </a:xfrm>
              <a:custGeom>
                <a:avLst/>
                <a:gdLst>
                  <a:gd name="T0" fmla="*/ 8 w 31"/>
                  <a:gd name="T1" fmla="*/ 0 h 37"/>
                  <a:gd name="T2" fmla="*/ 4 w 31"/>
                  <a:gd name="T3" fmla="*/ 35 h 37"/>
                  <a:gd name="T4" fmla="*/ 27 w 31"/>
                  <a:gd name="T5" fmla="*/ 33 h 37"/>
                  <a:gd name="T6" fmla="*/ 30 w 31"/>
                  <a:gd name="T7" fmla="*/ 13 h 37"/>
                  <a:gd name="T8" fmla="*/ 8 w 31"/>
                  <a:gd name="T9" fmla="*/ 0 h 37"/>
                  <a:gd name="T10" fmla="*/ 12 w 31"/>
                  <a:gd name="T11" fmla="*/ 9 h 37"/>
                  <a:gd name="T12" fmla="*/ 22 w 31"/>
                  <a:gd name="T13" fmla="*/ 16 h 37"/>
                  <a:gd name="T14" fmla="*/ 11 w 31"/>
                  <a:gd name="T15" fmla="*/ 17 h 37"/>
                  <a:gd name="T16" fmla="*/ 12 w 31"/>
                  <a:gd name="T17" fmla="*/ 9 h 37"/>
                  <a:gd name="T18" fmla="*/ 9 w 31"/>
                  <a:gd name="T19" fmla="*/ 30 h 37"/>
                  <a:gd name="T20" fmla="*/ 23 w 31"/>
                  <a:gd name="T21" fmla="*/ 26 h 37"/>
                  <a:gd name="T22" fmla="*/ 9 w 31"/>
                  <a:gd name="T23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7">
                    <a:moveTo>
                      <a:pt x="8" y="0"/>
                    </a:moveTo>
                    <a:cubicBezTo>
                      <a:pt x="4" y="10"/>
                      <a:pt x="0" y="23"/>
                      <a:pt x="4" y="35"/>
                    </a:cubicBezTo>
                    <a:cubicBezTo>
                      <a:pt x="9" y="37"/>
                      <a:pt x="20" y="36"/>
                      <a:pt x="27" y="33"/>
                    </a:cubicBezTo>
                    <a:cubicBezTo>
                      <a:pt x="31" y="24"/>
                      <a:pt x="23" y="20"/>
                      <a:pt x="30" y="13"/>
                    </a:cubicBezTo>
                    <a:cubicBezTo>
                      <a:pt x="24" y="8"/>
                      <a:pt x="20" y="0"/>
                      <a:pt x="8" y="0"/>
                    </a:cubicBezTo>
                    <a:close/>
                    <a:moveTo>
                      <a:pt x="12" y="9"/>
                    </a:moveTo>
                    <a:cubicBezTo>
                      <a:pt x="16" y="10"/>
                      <a:pt x="22" y="10"/>
                      <a:pt x="22" y="16"/>
                    </a:cubicBezTo>
                    <a:cubicBezTo>
                      <a:pt x="17" y="15"/>
                      <a:pt x="16" y="18"/>
                      <a:pt x="11" y="17"/>
                    </a:cubicBezTo>
                    <a:cubicBezTo>
                      <a:pt x="10" y="13"/>
                      <a:pt x="10" y="10"/>
                      <a:pt x="12" y="9"/>
                    </a:cubicBezTo>
                    <a:close/>
                    <a:moveTo>
                      <a:pt x="9" y="30"/>
                    </a:moveTo>
                    <a:cubicBezTo>
                      <a:pt x="10" y="21"/>
                      <a:pt x="17" y="26"/>
                      <a:pt x="23" y="26"/>
                    </a:cubicBezTo>
                    <a:cubicBezTo>
                      <a:pt x="20" y="29"/>
                      <a:pt x="15" y="29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4" name="Freeform 847"/>
              <p:cNvSpPr>
                <a:spLocks/>
              </p:cNvSpPr>
              <p:nvPr/>
            </p:nvSpPr>
            <p:spPr bwMode="auto">
              <a:xfrm>
                <a:off x="9226550" y="6156325"/>
                <a:ext cx="60325" cy="96837"/>
              </a:xfrm>
              <a:custGeom>
                <a:avLst/>
                <a:gdLst>
                  <a:gd name="T0" fmla="*/ 10 w 25"/>
                  <a:gd name="T1" fmla="*/ 36 h 40"/>
                  <a:gd name="T2" fmla="*/ 19 w 25"/>
                  <a:gd name="T3" fmla="*/ 35 h 40"/>
                  <a:gd name="T4" fmla="*/ 14 w 25"/>
                  <a:gd name="T5" fmla="*/ 26 h 40"/>
                  <a:gd name="T6" fmla="*/ 25 w 25"/>
                  <a:gd name="T7" fmla="*/ 11 h 40"/>
                  <a:gd name="T8" fmla="*/ 10 w 25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0">
                    <a:moveTo>
                      <a:pt x="10" y="36"/>
                    </a:moveTo>
                    <a:cubicBezTo>
                      <a:pt x="14" y="36"/>
                      <a:pt x="18" y="40"/>
                      <a:pt x="19" y="35"/>
                    </a:cubicBezTo>
                    <a:cubicBezTo>
                      <a:pt x="17" y="32"/>
                      <a:pt x="14" y="31"/>
                      <a:pt x="14" y="26"/>
                    </a:cubicBezTo>
                    <a:cubicBezTo>
                      <a:pt x="11" y="15"/>
                      <a:pt x="23" y="18"/>
                      <a:pt x="25" y="11"/>
                    </a:cubicBezTo>
                    <a:cubicBezTo>
                      <a:pt x="11" y="0"/>
                      <a:pt x="0" y="26"/>
                      <a:pt x="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5" name="Freeform 848"/>
              <p:cNvSpPr>
                <a:spLocks noEditPoints="1"/>
              </p:cNvSpPr>
              <p:nvPr/>
            </p:nvSpPr>
            <p:spPr bwMode="auto">
              <a:xfrm>
                <a:off x="9472613" y="6146800"/>
                <a:ext cx="104775" cy="112712"/>
              </a:xfrm>
              <a:custGeom>
                <a:avLst/>
                <a:gdLst>
                  <a:gd name="T0" fmla="*/ 23 w 43"/>
                  <a:gd name="T1" fmla="*/ 44 h 46"/>
                  <a:gd name="T2" fmla="*/ 41 w 43"/>
                  <a:gd name="T3" fmla="*/ 22 h 46"/>
                  <a:gd name="T4" fmla="*/ 23 w 43"/>
                  <a:gd name="T5" fmla="*/ 44 h 46"/>
                  <a:gd name="T6" fmla="*/ 32 w 43"/>
                  <a:gd name="T7" fmla="*/ 37 h 46"/>
                  <a:gd name="T8" fmla="*/ 22 w 43"/>
                  <a:gd name="T9" fmla="*/ 35 h 46"/>
                  <a:gd name="T10" fmla="*/ 34 w 43"/>
                  <a:gd name="T11" fmla="*/ 23 h 46"/>
                  <a:gd name="T12" fmla="*/ 32 w 43"/>
                  <a:gd name="T13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6">
                    <a:moveTo>
                      <a:pt x="23" y="44"/>
                    </a:moveTo>
                    <a:cubicBezTo>
                      <a:pt x="34" y="46"/>
                      <a:pt x="43" y="37"/>
                      <a:pt x="41" y="22"/>
                    </a:cubicBezTo>
                    <a:cubicBezTo>
                      <a:pt x="24" y="0"/>
                      <a:pt x="0" y="39"/>
                      <a:pt x="23" y="44"/>
                    </a:cubicBezTo>
                    <a:close/>
                    <a:moveTo>
                      <a:pt x="32" y="37"/>
                    </a:moveTo>
                    <a:cubicBezTo>
                      <a:pt x="28" y="37"/>
                      <a:pt x="24" y="37"/>
                      <a:pt x="22" y="35"/>
                    </a:cubicBezTo>
                    <a:cubicBezTo>
                      <a:pt x="21" y="26"/>
                      <a:pt x="26" y="23"/>
                      <a:pt x="34" y="23"/>
                    </a:cubicBezTo>
                    <a:cubicBezTo>
                      <a:pt x="37" y="28"/>
                      <a:pt x="34" y="33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6" name="Freeform 849"/>
              <p:cNvSpPr>
                <a:spLocks/>
              </p:cNvSpPr>
              <p:nvPr/>
            </p:nvSpPr>
            <p:spPr bwMode="auto">
              <a:xfrm>
                <a:off x="9447213" y="6183312"/>
                <a:ext cx="68263" cy="76200"/>
              </a:xfrm>
              <a:custGeom>
                <a:avLst/>
                <a:gdLst>
                  <a:gd name="T0" fmla="*/ 25 w 28"/>
                  <a:gd name="T1" fmla="*/ 6 h 31"/>
                  <a:gd name="T2" fmla="*/ 0 w 28"/>
                  <a:gd name="T3" fmla="*/ 2 h 31"/>
                  <a:gd name="T4" fmla="*/ 0 w 28"/>
                  <a:gd name="T5" fmla="*/ 8 h 31"/>
                  <a:gd name="T6" fmla="*/ 8 w 28"/>
                  <a:gd name="T7" fmla="*/ 10 h 31"/>
                  <a:gd name="T8" fmla="*/ 11 w 28"/>
                  <a:gd name="T9" fmla="*/ 31 h 31"/>
                  <a:gd name="T10" fmla="*/ 16 w 28"/>
                  <a:gd name="T11" fmla="*/ 8 h 31"/>
                  <a:gd name="T12" fmla="*/ 25 w 28"/>
                  <a:gd name="T1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25" y="6"/>
                    </a:moveTo>
                    <a:cubicBezTo>
                      <a:pt x="28" y="0"/>
                      <a:pt x="5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9"/>
                      <a:pt x="8" y="6"/>
                      <a:pt x="8" y="10"/>
                    </a:cubicBezTo>
                    <a:cubicBezTo>
                      <a:pt x="9" y="17"/>
                      <a:pt x="0" y="30"/>
                      <a:pt x="11" y="31"/>
                    </a:cubicBezTo>
                    <a:cubicBezTo>
                      <a:pt x="13" y="24"/>
                      <a:pt x="13" y="14"/>
                      <a:pt x="16" y="8"/>
                    </a:cubicBezTo>
                    <a:cubicBezTo>
                      <a:pt x="19" y="8"/>
                      <a:pt x="26" y="11"/>
                      <a:pt x="2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8" name="Freeform 850"/>
              <p:cNvSpPr>
                <a:spLocks/>
              </p:cNvSpPr>
              <p:nvPr/>
            </p:nvSpPr>
            <p:spPr bwMode="auto">
              <a:xfrm>
                <a:off x="10066338" y="6219825"/>
                <a:ext cx="19050" cy="19050"/>
              </a:xfrm>
              <a:custGeom>
                <a:avLst/>
                <a:gdLst>
                  <a:gd name="T0" fmla="*/ 6 w 8"/>
                  <a:gd name="T1" fmla="*/ 8 h 8"/>
                  <a:gd name="T2" fmla="*/ 6 w 8"/>
                  <a:gd name="T3" fmla="*/ 0 h 8"/>
                  <a:gd name="T4" fmla="*/ 2 w 8"/>
                  <a:gd name="T5" fmla="*/ 0 h 8"/>
                  <a:gd name="T6" fmla="*/ 6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8" y="7"/>
                      <a:pt x="8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0" y="4"/>
                      <a:pt x="0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8" name="组 917"/>
            <p:cNvGrpSpPr/>
            <p:nvPr/>
          </p:nvGrpSpPr>
          <p:grpSpPr>
            <a:xfrm rot="21318622">
              <a:off x="3610088" y="577418"/>
              <a:ext cx="660844" cy="1134815"/>
              <a:chOff x="6407150" y="3673475"/>
              <a:chExt cx="617539" cy="10604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72" name="Freeform 581"/>
              <p:cNvSpPr>
                <a:spLocks/>
              </p:cNvSpPr>
              <p:nvPr/>
            </p:nvSpPr>
            <p:spPr bwMode="auto">
              <a:xfrm>
                <a:off x="6407150" y="4127500"/>
                <a:ext cx="101600" cy="520700"/>
              </a:xfrm>
              <a:custGeom>
                <a:avLst/>
                <a:gdLst>
                  <a:gd name="T0" fmla="*/ 39 w 42"/>
                  <a:gd name="T1" fmla="*/ 3 h 214"/>
                  <a:gd name="T2" fmla="*/ 20 w 42"/>
                  <a:gd name="T3" fmla="*/ 51 h 214"/>
                  <a:gd name="T4" fmla="*/ 1 w 42"/>
                  <a:gd name="T5" fmla="*/ 134 h 214"/>
                  <a:gd name="T6" fmla="*/ 7 w 42"/>
                  <a:gd name="T7" fmla="*/ 188 h 214"/>
                  <a:gd name="T8" fmla="*/ 18 w 42"/>
                  <a:gd name="T9" fmla="*/ 214 h 214"/>
                  <a:gd name="T10" fmla="*/ 23 w 42"/>
                  <a:gd name="T11" fmla="*/ 192 h 214"/>
                  <a:gd name="T12" fmla="*/ 42 w 42"/>
                  <a:gd name="T13" fmla="*/ 139 h 214"/>
                  <a:gd name="T14" fmla="*/ 42 w 42"/>
                  <a:gd name="T15" fmla="*/ 123 h 214"/>
                  <a:gd name="T16" fmla="*/ 16 w 42"/>
                  <a:gd name="T17" fmla="*/ 196 h 214"/>
                  <a:gd name="T18" fmla="*/ 24 w 42"/>
                  <a:gd name="T19" fmla="*/ 143 h 214"/>
                  <a:gd name="T20" fmla="*/ 42 w 42"/>
                  <a:gd name="T21" fmla="*/ 85 h 214"/>
                  <a:gd name="T22" fmla="*/ 42 w 42"/>
                  <a:gd name="T23" fmla="*/ 65 h 214"/>
                  <a:gd name="T24" fmla="*/ 11 w 42"/>
                  <a:gd name="T25" fmla="*/ 173 h 214"/>
                  <a:gd name="T26" fmla="*/ 7 w 42"/>
                  <a:gd name="T27" fmla="*/ 126 h 214"/>
                  <a:gd name="T28" fmla="*/ 24 w 42"/>
                  <a:gd name="T29" fmla="*/ 59 h 214"/>
                  <a:gd name="T30" fmla="*/ 26 w 42"/>
                  <a:gd name="T31" fmla="*/ 50 h 214"/>
                  <a:gd name="T32" fmla="*/ 42 w 42"/>
                  <a:gd name="T33" fmla="*/ 12 h 214"/>
                  <a:gd name="T34" fmla="*/ 42 w 42"/>
                  <a:gd name="T35" fmla="*/ 0 h 214"/>
                  <a:gd name="T36" fmla="*/ 39 w 42"/>
                  <a:gd name="T37" fmla="*/ 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214">
                    <a:moveTo>
                      <a:pt x="39" y="3"/>
                    </a:moveTo>
                    <a:cubicBezTo>
                      <a:pt x="30" y="18"/>
                      <a:pt x="27" y="33"/>
                      <a:pt x="20" y="51"/>
                    </a:cubicBezTo>
                    <a:cubicBezTo>
                      <a:pt x="11" y="77"/>
                      <a:pt x="2" y="108"/>
                      <a:pt x="1" y="134"/>
                    </a:cubicBezTo>
                    <a:cubicBezTo>
                      <a:pt x="0" y="158"/>
                      <a:pt x="3" y="171"/>
                      <a:pt x="7" y="188"/>
                    </a:cubicBezTo>
                    <a:cubicBezTo>
                      <a:pt x="9" y="196"/>
                      <a:pt x="8" y="210"/>
                      <a:pt x="18" y="214"/>
                    </a:cubicBezTo>
                    <a:cubicBezTo>
                      <a:pt x="23" y="208"/>
                      <a:pt x="21" y="198"/>
                      <a:pt x="23" y="192"/>
                    </a:cubicBezTo>
                    <a:cubicBezTo>
                      <a:pt x="29" y="174"/>
                      <a:pt x="35" y="157"/>
                      <a:pt x="42" y="139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3" y="147"/>
                      <a:pt x="24" y="171"/>
                      <a:pt x="16" y="196"/>
                    </a:cubicBezTo>
                    <a:cubicBezTo>
                      <a:pt x="12" y="176"/>
                      <a:pt x="20" y="159"/>
                      <a:pt x="24" y="143"/>
                    </a:cubicBezTo>
                    <a:cubicBezTo>
                      <a:pt x="29" y="122"/>
                      <a:pt x="35" y="104"/>
                      <a:pt x="42" y="8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29" y="99"/>
                      <a:pt x="19" y="134"/>
                      <a:pt x="11" y="173"/>
                    </a:cubicBezTo>
                    <a:cubicBezTo>
                      <a:pt x="5" y="160"/>
                      <a:pt x="6" y="144"/>
                      <a:pt x="7" y="126"/>
                    </a:cubicBezTo>
                    <a:cubicBezTo>
                      <a:pt x="9" y="105"/>
                      <a:pt x="17" y="82"/>
                      <a:pt x="24" y="59"/>
                    </a:cubicBezTo>
                    <a:cubicBezTo>
                      <a:pt x="25" y="56"/>
                      <a:pt x="25" y="53"/>
                      <a:pt x="26" y="50"/>
                    </a:cubicBezTo>
                    <a:cubicBezTo>
                      <a:pt x="30" y="38"/>
                      <a:pt x="35" y="24"/>
                      <a:pt x="42" y="1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40" y="2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3" name="Freeform 582"/>
              <p:cNvSpPr>
                <a:spLocks/>
              </p:cNvSpPr>
              <p:nvPr/>
            </p:nvSpPr>
            <p:spPr bwMode="auto">
              <a:xfrm>
                <a:off x="6443663" y="3713162"/>
                <a:ext cx="65088" cy="301625"/>
              </a:xfrm>
              <a:custGeom>
                <a:avLst/>
                <a:gdLst>
                  <a:gd name="T0" fmla="*/ 27 w 27"/>
                  <a:gd name="T1" fmla="*/ 124 h 124"/>
                  <a:gd name="T2" fmla="*/ 27 w 27"/>
                  <a:gd name="T3" fmla="*/ 114 h 124"/>
                  <a:gd name="T4" fmla="*/ 9 w 27"/>
                  <a:gd name="T5" fmla="*/ 46 h 124"/>
                  <a:gd name="T6" fmla="*/ 26 w 27"/>
                  <a:gd name="T7" fmla="*/ 8 h 124"/>
                  <a:gd name="T8" fmla="*/ 27 w 27"/>
                  <a:gd name="T9" fmla="*/ 7 h 124"/>
                  <a:gd name="T10" fmla="*/ 27 w 27"/>
                  <a:gd name="T11" fmla="*/ 0 h 124"/>
                  <a:gd name="T12" fmla="*/ 3 w 27"/>
                  <a:gd name="T13" fmla="*/ 50 h 124"/>
                  <a:gd name="T14" fmla="*/ 27 w 27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24">
                    <a:moveTo>
                      <a:pt x="27" y="124"/>
                    </a:moveTo>
                    <a:cubicBezTo>
                      <a:pt x="27" y="114"/>
                      <a:pt x="27" y="114"/>
                      <a:pt x="27" y="114"/>
                    </a:cubicBezTo>
                    <a:cubicBezTo>
                      <a:pt x="13" y="95"/>
                      <a:pt x="6" y="70"/>
                      <a:pt x="9" y="46"/>
                    </a:cubicBezTo>
                    <a:cubicBezTo>
                      <a:pt x="11" y="34"/>
                      <a:pt x="18" y="18"/>
                      <a:pt x="26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" y="14"/>
                      <a:pt x="5" y="27"/>
                      <a:pt x="3" y="50"/>
                    </a:cubicBezTo>
                    <a:cubicBezTo>
                      <a:pt x="0" y="81"/>
                      <a:pt x="11" y="106"/>
                      <a:pt x="2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4" name="Freeform 583"/>
              <p:cNvSpPr>
                <a:spLocks/>
              </p:cNvSpPr>
              <p:nvPr/>
            </p:nvSpPr>
            <p:spPr bwMode="auto">
              <a:xfrm>
                <a:off x="6500813" y="3822700"/>
                <a:ext cx="7938" cy="73025"/>
              </a:xfrm>
              <a:custGeom>
                <a:avLst/>
                <a:gdLst>
                  <a:gd name="T0" fmla="*/ 3 w 3"/>
                  <a:gd name="T1" fmla="*/ 30 h 30"/>
                  <a:gd name="T2" fmla="*/ 3 w 3"/>
                  <a:gd name="T3" fmla="*/ 0 h 30"/>
                  <a:gd name="T4" fmla="*/ 2 w 3"/>
                  <a:gd name="T5" fmla="*/ 1 h 30"/>
                  <a:gd name="T6" fmla="*/ 3 w 3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0">
                    <a:moveTo>
                      <a:pt x="3" y="3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0" y="9"/>
                      <a:pt x="0" y="19"/>
                      <a:pt x="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5" name="Freeform 584"/>
              <p:cNvSpPr>
                <a:spLocks/>
              </p:cNvSpPr>
              <p:nvPr/>
            </p:nvSpPr>
            <p:spPr bwMode="auto">
              <a:xfrm>
                <a:off x="6457950" y="4610100"/>
                <a:ext cx="50800" cy="104775"/>
              </a:xfrm>
              <a:custGeom>
                <a:avLst/>
                <a:gdLst>
                  <a:gd name="T0" fmla="*/ 10 w 21"/>
                  <a:gd name="T1" fmla="*/ 23 h 43"/>
                  <a:gd name="T2" fmla="*/ 7 w 21"/>
                  <a:gd name="T3" fmla="*/ 43 h 43"/>
                  <a:gd name="T4" fmla="*/ 12 w 21"/>
                  <a:gd name="T5" fmla="*/ 28 h 43"/>
                  <a:gd name="T6" fmla="*/ 21 w 21"/>
                  <a:gd name="T7" fmla="*/ 9 h 43"/>
                  <a:gd name="T8" fmla="*/ 21 w 21"/>
                  <a:gd name="T9" fmla="*/ 0 h 43"/>
                  <a:gd name="T10" fmla="*/ 18 w 21"/>
                  <a:gd name="T11" fmla="*/ 0 h 43"/>
                  <a:gd name="T12" fmla="*/ 10 w 21"/>
                  <a:gd name="T13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3">
                    <a:moveTo>
                      <a:pt x="10" y="23"/>
                    </a:moveTo>
                    <a:cubicBezTo>
                      <a:pt x="7" y="30"/>
                      <a:pt x="0" y="38"/>
                      <a:pt x="7" y="43"/>
                    </a:cubicBezTo>
                    <a:cubicBezTo>
                      <a:pt x="12" y="41"/>
                      <a:pt x="13" y="36"/>
                      <a:pt x="12" y="28"/>
                    </a:cubicBezTo>
                    <a:cubicBezTo>
                      <a:pt x="15" y="22"/>
                      <a:pt x="19" y="15"/>
                      <a:pt x="21" y="9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15" y="6"/>
                      <a:pt x="13" y="15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6" name="Freeform 649"/>
              <p:cNvSpPr>
                <a:spLocks noEditPoints="1"/>
              </p:cNvSpPr>
              <p:nvPr/>
            </p:nvSpPr>
            <p:spPr bwMode="auto">
              <a:xfrm>
                <a:off x="6508751" y="3673475"/>
                <a:ext cx="404813" cy="1016000"/>
              </a:xfrm>
              <a:custGeom>
                <a:avLst/>
                <a:gdLst>
                  <a:gd name="T0" fmla="*/ 41 w 166"/>
                  <a:gd name="T1" fmla="*/ 227 h 417"/>
                  <a:gd name="T2" fmla="*/ 44 w 166"/>
                  <a:gd name="T3" fmla="*/ 397 h 417"/>
                  <a:gd name="T4" fmla="*/ 44 w 166"/>
                  <a:gd name="T5" fmla="*/ 417 h 417"/>
                  <a:gd name="T6" fmla="*/ 98 w 166"/>
                  <a:gd name="T7" fmla="*/ 334 h 417"/>
                  <a:gd name="T8" fmla="*/ 102 w 166"/>
                  <a:gd name="T9" fmla="*/ 199 h 417"/>
                  <a:gd name="T10" fmla="*/ 77 w 166"/>
                  <a:gd name="T11" fmla="*/ 179 h 417"/>
                  <a:gd name="T12" fmla="*/ 157 w 166"/>
                  <a:gd name="T13" fmla="*/ 65 h 417"/>
                  <a:gd name="T14" fmla="*/ 123 w 166"/>
                  <a:gd name="T15" fmla="*/ 11 h 417"/>
                  <a:gd name="T16" fmla="*/ 79 w 166"/>
                  <a:gd name="T17" fmla="*/ 67 h 417"/>
                  <a:gd name="T18" fmla="*/ 52 w 166"/>
                  <a:gd name="T19" fmla="*/ 139 h 417"/>
                  <a:gd name="T20" fmla="*/ 33 w 166"/>
                  <a:gd name="T21" fmla="*/ 28 h 417"/>
                  <a:gd name="T22" fmla="*/ 14 w 166"/>
                  <a:gd name="T23" fmla="*/ 1 h 417"/>
                  <a:gd name="T24" fmla="*/ 0 w 166"/>
                  <a:gd name="T25" fmla="*/ 16 h 417"/>
                  <a:gd name="T26" fmla="*/ 0 w 166"/>
                  <a:gd name="T27" fmla="*/ 23 h 417"/>
                  <a:gd name="T28" fmla="*/ 15 w 166"/>
                  <a:gd name="T29" fmla="*/ 10 h 417"/>
                  <a:gd name="T30" fmla="*/ 18 w 166"/>
                  <a:gd name="T31" fmla="*/ 12 h 417"/>
                  <a:gd name="T32" fmla="*/ 44 w 166"/>
                  <a:gd name="T33" fmla="*/ 164 h 417"/>
                  <a:gd name="T34" fmla="*/ 0 w 166"/>
                  <a:gd name="T35" fmla="*/ 130 h 417"/>
                  <a:gd name="T36" fmla="*/ 0 w 166"/>
                  <a:gd name="T37" fmla="*/ 140 h 417"/>
                  <a:gd name="T38" fmla="*/ 39 w 166"/>
                  <a:gd name="T39" fmla="*/ 169 h 417"/>
                  <a:gd name="T40" fmla="*/ 24 w 166"/>
                  <a:gd name="T41" fmla="*/ 177 h 417"/>
                  <a:gd name="T42" fmla="*/ 9 w 166"/>
                  <a:gd name="T43" fmla="*/ 173 h 417"/>
                  <a:gd name="T44" fmla="*/ 5 w 166"/>
                  <a:gd name="T45" fmla="*/ 181 h 417"/>
                  <a:gd name="T46" fmla="*/ 0 w 166"/>
                  <a:gd name="T47" fmla="*/ 186 h 417"/>
                  <a:gd name="T48" fmla="*/ 0 w 166"/>
                  <a:gd name="T49" fmla="*/ 198 h 417"/>
                  <a:gd name="T50" fmla="*/ 11 w 166"/>
                  <a:gd name="T51" fmla="*/ 181 h 417"/>
                  <a:gd name="T52" fmla="*/ 30 w 166"/>
                  <a:gd name="T53" fmla="*/ 184 h 417"/>
                  <a:gd name="T54" fmla="*/ 0 w 166"/>
                  <a:gd name="T55" fmla="*/ 251 h 417"/>
                  <a:gd name="T56" fmla="*/ 0 w 166"/>
                  <a:gd name="T57" fmla="*/ 271 h 417"/>
                  <a:gd name="T58" fmla="*/ 12 w 166"/>
                  <a:gd name="T59" fmla="*/ 237 h 417"/>
                  <a:gd name="T60" fmla="*/ 24 w 166"/>
                  <a:gd name="T61" fmla="*/ 209 h 417"/>
                  <a:gd name="T62" fmla="*/ 36 w 166"/>
                  <a:gd name="T63" fmla="*/ 179 h 417"/>
                  <a:gd name="T64" fmla="*/ 54 w 166"/>
                  <a:gd name="T65" fmla="*/ 174 h 417"/>
                  <a:gd name="T66" fmla="*/ 35 w 166"/>
                  <a:gd name="T67" fmla="*/ 227 h 417"/>
                  <a:gd name="T68" fmla="*/ 0 w 166"/>
                  <a:gd name="T69" fmla="*/ 309 h 417"/>
                  <a:gd name="T70" fmla="*/ 0 w 166"/>
                  <a:gd name="T71" fmla="*/ 325 h 417"/>
                  <a:gd name="T72" fmla="*/ 10 w 166"/>
                  <a:gd name="T73" fmla="*/ 302 h 417"/>
                  <a:gd name="T74" fmla="*/ 41 w 166"/>
                  <a:gd name="T75" fmla="*/ 227 h 417"/>
                  <a:gd name="T76" fmla="*/ 78 w 166"/>
                  <a:gd name="T77" fmla="*/ 196 h 417"/>
                  <a:gd name="T78" fmla="*/ 97 w 166"/>
                  <a:gd name="T79" fmla="*/ 204 h 417"/>
                  <a:gd name="T80" fmla="*/ 65 w 166"/>
                  <a:gd name="T81" fmla="*/ 392 h 417"/>
                  <a:gd name="T82" fmla="*/ 65 w 166"/>
                  <a:gd name="T83" fmla="*/ 178 h 417"/>
                  <a:gd name="T84" fmla="*/ 78 w 166"/>
                  <a:gd name="T85" fmla="*/ 196 h 417"/>
                  <a:gd name="T86" fmla="*/ 53 w 166"/>
                  <a:gd name="T87" fmla="*/ 167 h 417"/>
                  <a:gd name="T88" fmla="*/ 95 w 166"/>
                  <a:gd name="T89" fmla="*/ 52 h 417"/>
                  <a:gd name="T90" fmla="*/ 124 w 166"/>
                  <a:gd name="T91" fmla="*/ 20 h 417"/>
                  <a:gd name="T92" fmla="*/ 122 w 166"/>
                  <a:gd name="T93" fmla="*/ 149 h 417"/>
                  <a:gd name="T94" fmla="*/ 53 w 166"/>
                  <a:gd name="T95" fmla="*/ 167 h 417"/>
                  <a:gd name="T96" fmla="*/ 47 w 166"/>
                  <a:gd name="T97" fmla="*/ 215 h 417"/>
                  <a:gd name="T98" fmla="*/ 60 w 166"/>
                  <a:gd name="T99" fmla="*/ 182 h 417"/>
                  <a:gd name="T100" fmla="*/ 61 w 166"/>
                  <a:gd name="T101" fmla="*/ 183 h 417"/>
                  <a:gd name="T102" fmla="*/ 60 w 166"/>
                  <a:gd name="T103" fmla="*/ 379 h 417"/>
                  <a:gd name="T104" fmla="*/ 51 w 166"/>
                  <a:gd name="T105" fmla="*/ 404 h 417"/>
                  <a:gd name="T106" fmla="*/ 53 w 166"/>
                  <a:gd name="T107" fmla="*/ 306 h 417"/>
                  <a:gd name="T108" fmla="*/ 49 w 166"/>
                  <a:gd name="T109" fmla="*/ 261 h 417"/>
                  <a:gd name="T110" fmla="*/ 47 w 166"/>
                  <a:gd name="T111" fmla="*/ 215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417">
                    <a:moveTo>
                      <a:pt x="41" y="227"/>
                    </a:moveTo>
                    <a:cubicBezTo>
                      <a:pt x="43" y="266"/>
                      <a:pt x="52" y="345"/>
                      <a:pt x="44" y="397"/>
                    </a:cubicBezTo>
                    <a:cubicBezTo>
                      <a:pt x="43" y="404"/>
                      <a:pt x="36" y="412"/>
                      <a:pt x="44" y="417"/>
                    </a:cubicBezTo>
                    <a:cubicBezTo>
                      <a:pt x="70" y="397"/>
                      <a:pt x="88" y="374"/>
                      <a:pt x="98" y="334"/>
                    </a:cubicBezTo>
                    <a:cubicBezTo>
                      <a:pt x="109" y="289"/>
                      <a:pt x="115" y="238"/>
                      <a:pt x="102" y="199"/>
                    </a:cubicBezTo>
                    <a:cubicBezTo>
                      <a:pt x="89" y="197"/>
                      <a:pt x="78" y="187"/>
                      <a:pt x="77" y="179"/>
                    </a:cubicBezTo>
                    <a:cubicBezTo>
                      <a:pt x="120" y="174"/>
                      <a:pt x="164" y="119"/>
                      <a:pt x="157" y="65"/>
                    </a:cubicBezTo>
                    <a:cubicBezTo>
                      <a:pt x="154" y="40"/>
                      <a:pt x="139" y="24"/>
                      <a:pt x="123" y="11"/>
                    </a:cubicBezTo>
                    <a:cubicBezTo>
                      <a:pt x="104" y="24"/>
                      <a:pt x="91" y="44"/>
                      <a:pt x="79" y="67"/>
                    </a:cubicBezTo>
                    <a:cubicBezTo>
                      <a:pt x="68" y="90"/>
                      <a:pt x="63" y="115"/>
                      <a:pt x="52" y="139"/>
                    </a:cubicBezTo>
                    <a:cubicBezTo>
                      <a:pt x="54" y="106"/>
                      <a:pt x="45" y="61"/>
                      <a:pt x="33" y="28"/>
                    </a:cubicBezTo>
                    <a:cubicBezTo>
                      <a:pt x="30" y="17"/>
                      <a:pt x="22" y="0"/>
                      <a:pt x="14" y="1"/>
                    </a:cubicBezTo>
                    <a:cubicBezTo>
                      <a:pt x="9" y="6"/>
                      <a:pt x="4" y="11"/>
                      <a:pt x="0" y="1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19"/>
                      <a:pt x="11" y="15"/>
                      <a:pt x="15" y="10"/>
                    </a:cubicBezTo>
                    <a:cubicBezTo>
                      <a:pt x="16" y="11"/>
                      <a:pt x="16" y="12"/>
                      <a:pt x="18" y="12"/>
                    </a:cubicBezTo>
                    <a:cubicBezTo>
                      <a:pt x="36" y="51"/>
                      <a:pt x="52" y="106"/>
                      <a:pt x="44" y="164"/>
                    </a:cubicBezTo>
                    <a:cubicBezTo>
                      <a:pt x="26" y="157"/>
                      <a:pt x="11" y="145"/>
                      <a:pt x="0" y="13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1" y="153"/>
                      <a:pt x="25" y="162"/>
                      <a:pt x="39" y="169"/>
                    </a:cubicBezTo>
                    <a:cubicBezTo>
                      <a:pt x="35" y="174"/>
                      <a:pt x="30" y="177"/>
                      <a:pt x="24" y="177"/>
                    </a:cubicBezTo>
                    <a:cubicBezTo>
                      <a:pt x="18" y="178"/>
                      <a:pt x="14" y="172"/>
                      <a:pt x="9" y="173"/>
                    </a:cubicBezTo>
                    <a:cubicBezTo>
                      <a:pt x="4" y="173"/>
                      <a:pt x="6" y="178"/>
                      <a:pt x="5" y="181"/>
                    </a:cubicBezTo>
                    <a:cubicBezTo>
                      <a:pt x="4" y="183"/>
                      <a:pt x="2" y="184"/>
                      <a:pt x="0" y="186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92"/>
                      <a:pt x="7" y="186"/>
                      <a:pt x="11" y="181"/>
                    </a:cubicBezTo>
                    <a:cubicBezTo>
                      <a:pt x="15" y="184"/>
                      <a:pt x="22" y="184"/>
                      <a:pt x="30" y="184"/>
                    </a:cubicBezTo>
                    <a:cubicBezTo>
                      <a:pt x="19" y="205"/>
                      <a:pt x="9" y="228"/>
                      <a:pt x="0" y="251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4" y="260"/>
                      <a:pt x="8" y="249"/>
                      <a:pt x="12" y="237"/>
                    </a:cubicBezTo>
                    <a:cubicBezTo>
                      <a:pt x="16" y="227"/>
                      <a:pt x="19" y="218"/>
                      <a:pt x="24" y="209"/>
                    </a:cubicBezTo>
                    <a:cubicBezTo>
                      <a:pt x="29" y="199"/>
                      <a:pt x="34" y="189"/>
                      <a:pt x="36" y="179"/>
                    </a:cubicBezTo>
                    <a:cubicBezTo>
                      <a:pt x="42" y="177"/>
                      <a:pt x="46" y="169"/>
                      <a:pt x="54" y="174"/>
                    </a:cubicBezTo>
                    <a:cubicBezTo>
                      <a:pt x="50" y="192"/>
                      <a:pt x="42" y="210"/>
                      <a:pt x="35" y="227"/>
                    </a:cubicBezTo>
                    <a:cubicBezTo>
                      <a:pt x="23" y="254"/>
                      <a:pt x="11" y="281"/>
                      <a:pt x="0" y="309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3" y="318"/>
                      <a:pt x="6" y="310"/>
                      <a:pt x="10" y="302"/>
                    </a:cubicBezTo>
                    <a:cubicBezTo>
                      <a:pt x="21" y="277"/>
                      <a:pt x="29" y="250"/>
                      <a:pt x="41" y="227"/>
                    </a:cubicBezTo>
                    <a:close/>
                    <a:moveTo>
                      <a:pt x="78" y="196"/>
                    </a:moveTo>
                    <a:cubicBezTo>
                      <a:pt x="83" y="200"/>
                      <a:pt x="89" y="203"/>
                      <a:pt x="97" y="204"/>
                    </a:cubicBezTo>
                    <a:cubicBezTo>
                      <a:pt x="115" y="261"/>
                      <a:pt x="94" y="356"/>
                      <a:pt x="65" y="392"/>
                    </a:cubicBezTo>
                    <a:cubicBezTo>
                      <a:pt x="71" y="336"/>
                      <a:pt x="74" y="237"/>
                      <a:pt x="65" y="178"/>
                    </a:cubicBezTo>
                    <a:cubicBezTo>
                      <a:pt x="73" y="180"/>
                      <a:pt x="73" y="190"/>
                      <a:pt x="78" y="196"/>
                    </a:cubicBezTo>
                    <a:close/>
                    <a:moveTo>
                      <a:pt x="53" y="167"/>
                    </a:moveTo>
                    <a:cubicBezTo>
                      <a:pt x="62" y="126"/>
                      <a:pt x="76" y="84"/>
                      <a:pt x="95" y="52"/>
                    </a:cubicBezTo>
                    <a:cubicBezTo>
                      <a:pt x="103" y="39"/>
                      <a:pt x="110" y="26"/>
                      <a:pt x="124" y="20"/>
                    </a:cubicBezTo>
                    <a:cubicBezTo>
                      <a:pt x="166" y="48"/>
                      <a:pt x="154" y="118"/>
                      <a:pt x="122" y="149"/>
                    </a:cubicBezTo>
                    <a:cubicBezTo>
                      <a:pt x="103" y="168"/>
                      <a:pt x="79" y="180"/>
                      <a:pt x="53" y="167"/>
                    </a:cubicBezTo>
                    <a:close/>
                    <a:moveTo>
                      <a:pt x="47" y="215"/>
                    </a:moveTo>
                    <a:cubicBezTo>
                      <a:pt x="48" y="202"/>
                      <a:pt x="57" y="192"/>
                      <a:pt x="60" y="182"/>
                    </a:cubicBezTo>
                    <a:cubicBezTo>
                      <a:pt x="61" y="182"/>
                      <a:pt x="61" y="182"/>
                      <a:pt x="61" y="183"/>
                    </a:cubicBezTo>
                    <a:cubicBezTo>
                      <a:pt x="66" y="243"/>
                      <a:pt x="67" y="322"/>
                      <a:pt x="60" y="379"/>
                    </a:cubicBezTo>
                    <a:cubicBezTo>
                      <a:pt x="59" y="389"/>
                      <a:pt x="59" y="399"/>
                      <a:pt x="51" y="404"/>
                    </a:cubicBezTo>
                    <a:cubicBezTo>
                      <a:pt x="50" y="373"/>
                      <a:pt x="55" y="340"/>
                      <a:pt x="53" y="306"/>
                    </a:cubicBezTo>
                    <a:cubicBezTo>
                      <a:pt x="52" y="291"/>
                      <a:pt x="50" y="276"/>
                      <a:pt x="49" y="261"/>
                    </a:cubicBezTo>
                    <a:cubicBezTo>
                      <a:pt x="48" y="245"/>
                      <a:pt x="45" y="228"/>
                      <a:pt x="47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7" name="Freeform 657"/>
              <p:cNvSpPr>
                <a:spLocks noEditPoints="1"/>
              </p:cNvSpPr>
              <p:nvPr/>
            </p:nvSpPr>
            <p:spPr bwMode="auto">
              <a:xfrm>
                <a:off x="6499226" y="3798888"/>
                <a:ext cx="104775" cy="219075"/>
              </a:xfrm>
              <a:custGeom>
                <a:avLst/>
                <a:gdLst>
                  <a:gd name="T0" fmla="*/ 30 w 43"/>
                  <a:gd name="T1" fmla="*/ 84 h 90"/>
                  <a:gd name="T2" fmla="*/ 43 w 43"/>
                  <a:gd name="T3" fmla="*/ 88 h 90"/>
                  <a:gd name="T4" fmla="*/ 16 w 43"/>
                  <a:gd name="T5" fmla="*/ 0 h 90"/>
                  <a:gd name="T6" fmla="*/ 4 w 43"/>
                  <a:gd name="T7" fmla="*/ 10 h 90"/>
                  <a:gd name="T8" fmla="*/ 4 w 43"/>
                  <a:gd name="T9" fmla="*/ 40 h 90"/>
                  <a:gd name="T10" fmla="*/ 30 w 43"/>
                  <a:gd name="T11" fmla="*/ 84 h 90"/>
                  <a:gd name="T12" fmla="*/ 13 w 43"/>
                  <a:gd name="T13" fmla="*/ 7 h 90"/>
                  <a:gd name="T14" fmla="*/ 14 w 43"/>
                  <a:gd name="T15" fmla="*/ 8 h 90"/>
                  <a:gd name="T16" fmla="*/ 16 w 43"/>
                  <a:gd name="T17" fmla="*/ 9 h 90"/>
                  <a:gd name="T18" fmla="*/ 37 w 43"/>
                  <a:gd name="T19" fmla="*/ 78 h 90"/>
                  <a:gd name="T20" fmla="*/ 13 w 43"/>
                  <a:gd name="T21" fmla="*/ 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90">
                    <a:moveTo>
                      <a:pt x="30" y="84"/>
                    </a:moveTo>
                    <a:cubicBezTo>
                      <a:pt x="34" y="87"/>
                      <a:pt x="38" y="90"/>
                      <a:pt x="43" y="88"/>
                    </a:cubicBezTo>
                    <a:cubicBezTo>
                      <a:pt x="39" y="59"/>
                      <a:pt x="31" y="22"/>
                      <a:pt x="16" y="0"/>
                    </a:cubicBezTo>
                    <a:cubicBezTo>
                      <a:pt x="11" y="0"/>
                      <a:pt x="6" y="5"/>
                      <a:pt x="4" y="1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9" y="58"/>
                      <a:pt x="20" y="76"/>
                      <a:pt x="30" y="84"/>
                    </a:cubicBezTo>
                    <a:close/>
                    <a:moveTo>
                      <a:pt x="13" y="7"/>
                    </a:moveTo>
                    <a:cubicBezTo>
                      <a:pt x="14" y="7"/>
                      <a:pt x="14" y="8"/>
                      <a:pt x="14" y="8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26" y="30"/>
                      <a:pt x="31" y="55"/>
                      <a:pt x="37" y="78"/>
                    </a:cubicBezTo>
                    <a:cubicBezTo>
                      <a:pt x="18" y="76"/>
                      <a:pt x="0" y="29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8" name="Freeform 665"/>
              <p:cNvSpPr>
                <a:spLocks/>
              </p:cNvSpPr>
              <p:nvPr/>
            </p:nvSpPr>
            <p:spPr bwMode="auto">
              <a:xfrm>
                <a:off x="6861176" y="3940175"/>
                <a:ext cx="163513" cy="214313"/>
              </a:xfrm>
              <a:custGeom>
                <a:avLst/>
                <a:gdLst>
                  <a:gd name="T0" fmla="*/ 47 w 67"/>
                  <a:gd name="T1" fmla="*/ 25 h 88"/>
                  <a:gd name="T2" fmla="*/ 63 w 67"/>
                  <a:gd name="T3" fmla="*/ 34 h 88"/>
                  <a:gd name="T4" fmla="*/ 48 w 67"/>
                  <a:gd name="T5" fmla="*/ 0 h 88"/>
                  <a:gd name="T6" fmla="*/ 44 w 67"/>
                  <a:gd name="T7" fmla="*/ 0 h 88"/>
                  <a:gd name="T8" fmla="*/ 27 w 67"/>
                  <a:gd name="T9" fmla="*/ 55 h 88"/>
                  <a:gd name="T10" fmla="*/ 4 w 67"/>
                  <a:gd name="T11" fmla="*/ 83 h 88"/>
                  <a:gd name="T12" fmla="*/ 47 w 67"/>
                  <a:gd name="T13" fmla="*/ 2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8">
                    <a:moveTo>
                      <a:pt x="47" y="25"/>
                    </a:moveTo>
                    <a:cubicBezTo>
                      <a:pt x="55" y="25"/>
                      <a:pt x="54" y="34"/>
                      <a:pt x="63" y="34"/>
                    </a:cubicBezTo>
                    <a:cubicBezTo>
                      <a:pt x="67" y="23"/>
                      <a:pt x="55" y="8"/>
                      <a:pt x="48" y="0"/>
                    </a:cubicBezTo>
                    <a:cubicBezTo>
                      <a:pt x="47" y="0"/>
                      <a:pt x="45" y="0"/>
                      <a:pt x="44" y="0"/>
                    </a:cubicBezTo>
                    <a:cubicBezTo>
                      <a:pt x="37" y="17"/>
                      <a:pt x="37" y="38"/>
                      <a:pt x="27" y="55"/>
                    </a:cubicBezTo>
                    <a:cubicBezTo>
                      <a:pt x="7" y="51"/>
                      <a:pt x="0" y="71"/>
                      <a:pt x="4" y="83"/>
                    </a:cubicBezTo>
                    <a:cubicBezTo>
                      <a:pt x="39" y="88"/>
                      <a:pt x="34" y="46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9" name="Freeform 677"/>
              <p:cNvSpPr>
                <a:spLocks/>
              </p:cNvSpPr>
              <p:nvPr/>
            </p:nvSpPr>
            <p:spPr bwMode="auto">
              <a:xfrm>
                <a:off x="6835776" y="4186238"/>
                <a:ext cx="46038" cy="42863"/>
              </a:xfrm>
              <a:custGeom>
                <a:avLst/>
                <a:gdLst>
                  <a:gd name="T0" fmla="*/ 3 w 19"/>
                  <a:gd name="T1" fmla="*/ 18 h 18"/>
                  <a:gd name="T2" fmla="*/ 18 w 19"/>
                  <a:gd name="T3" fmla="*/ 6 h 18"/>
                  <a:gd name="T4" fmla="*/ 0 w 19"/>
                  <a:gd name="T5" fmla="*/ 12 h 18"/>
                  <a:gd name="T6" fmla="*/ 3 w 19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3" y="18"/>
                    </a:moveTo>
                    <a:cubicBezTo>
                      <a:pt x="12" y="18"/>
                      <a:pt x="19" y="16"/>
                      <a:pt x="18" y="6"/>
                    </a:cubicBezTo>
                    <a:cubicBezTo>
                      <a:pt x="12" y="0"/>
                      <a:pt x="0" y="3"/>
                      <a:pt x="0" y="12"/>
                    </a:cubicBezTo>
                    <a:cubicBezTo>
                      <a:pt x="1" y="14"/>
                      <a:pt x="2" y="16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1" name="Freeform 679"/>
              <p:cNvSpPr>
                <a:spLocks/>
              </p:cNvSpPr>
              <p:nvPr/>
            </p:nvSpPr>
            <p:spPr bwMode="auto">
              <a:xfrm>
                <a:off x="6815138" y="4229100"/>
                <a:ext cx="93663" cy="57150"/>
              </a:xfrm>
              <a:custGeom>
                <a:avLst/>
                <a:gdLst>
                  <a:gd name="T0" fmla="*/ 38 w 38"/>
                  <a:gd name="T1" fmla="*/ 10 h 23"/>
                  <a:gd name="T2" fmla="*/ 37 w 38"/>
                  <a:gd name="T3" fmla="*/ 2 h 23"/>
                  <a:gd name="T4" fmla="*/ 18 w 38"/>
                  <a:gd name="T5" fmla="*/ 4 h 23"/>
                  <a:gd name="T6" fmla="*/ 0 w 38"/>
                  <a:gd name="T7" fmla="*/ 11 h 23"/>
                  <a:gd name="T8" fmla="*/ 38 w 38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10"/>
                    </a:moveTo>
                    <a:cubicBezTo>
                      <a:pt x="36" y="6"/>
                      <a:pt x="38" y="4"/>
                      <a:pt x="37" y="2"/>
                    </a:cubicBezTo>
                    <a:cubicBezTo>
                      <a:pt x="31" y="0"/>
                      <a:pt x="25" y="3"/>
                      <a:pt x="18" y="4"/>
                    </a:cubicBezTo>
                    <a:cubicBezTo>
                      <a:pt x="12" y="5"/>
                      <a:pt x="2" y="5"/>
                      <a:pt x="0" y="11"/>
                    </a:cubicBezTo>
                    <a:cubicBezTo>
                      <a:pt x="6" y="23"/>
                      <a:pt x="29" y="13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" name="Freeform 708"/>
              <p:cNvSpPr>
                <a:spLocks/>
              </p:cNvSpPr>
              <p:nvPr/>
            </p:nvSpPr>
            <p:spPr bwMode="auto">
              <a:xfrm>
                <a:off x="6508751" y="4610100"/>
                <a:ext cx="3175" cy="20638"/>
              </a:xfrm>
              <a:custGeom>
                <a:avLst/>
                <a:gdLst>
                  <a:gd name="T0" fmla="*/ 1 w 1"/>
                  <a:gd name="T1" fmla="*/ 0 h 9"/>
                  <a:gd name="T2" fmla="*/ 0 w 1"/>
                  <a:gd name="T3" fmla="*/ 0 h 9"/>
                  <a:gd name="T4" fmla="*/ 0 w 1"/>
                  <a:gd name="T5" fmla="*/ 9 h 9"/>
                  <a:gd name="T6" fmla="*/ 1 w 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7" name="Freeform 709"/>
              <p:cNvSpPr>
                <a:spLocks/>
              </p:cNvSpPr>
              <p:nvPr/>
            </p:nvSpPr>
            <p:spPr bwMode="auto">
              <a:xfrm>
                <a:off x="6496051" y="4630738"/>
                <a:ext cx="41275" cy="90488"/>
              </a:xfrm>
              <a:custGeom>
                <a:avLst/>
                <a:gdLst>
                  <a:gd name="T0" fmla="*/ 11 w 17"/>
                  <a:gd name="T1" fmla="*/ 37 h 37"/>
                  <a:gd name="T2" fmla="*/ 17 w 17"/>
                  <a:gd name="T3" fmla="*/ 0 h 37"/>
                  <a:gd name="T4" fmla="*/ 12 w 17"/>
                  <a:gd name="T5" fmla="*/ 0 h 37"/>
                  <a:gd name="T6" fmla="*/ 11 w 17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7">
                    <a:moveTo>
                      <a:pt x="11" y="37"/>
                    </a:moveTo>
                    <a:cubicBezTo>
                      <a:pt x="16" y="29"/>
                      <a:pt x="14" y="16"/>
                      <a:pt x="17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12" y="11"/>
                      <a:pt x="0" y="32"/>
                      <a:pt x="1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8" name="Freeform 711"/>
              <p:cNvSpPr>
                <a:spLocks/>
              </p:cNvSpPr>
              <p:nvPr/>
            </p:nvSpPr>
            <p:spPr bwMode="auto">
              <a:xfrm>
                <a:off x="6532563" y="4641850"/>
                <a:ext cx="36513" cy="77788"/>
              </a:xfrm>
              <a:custGeom>
                <a:avLst/>
                <a:gdLst>
                  <a:gd name="T0" fmla="*/ 9 w 15"/>
                  <a:gd name="T1" fmla="*/ 1 h 32"/>
                  <a:gd name="T2" fmla="*/ 9 w 15"/>
                  <a:gd name="T3" fmla="*/ 32 h 32"/>
                  <a:gd name="T4" fmla="*/ 13 w 15"/>
                  <a:gd name="T5" fmla="*/ 2 h 32"/>
                  <a:gd name="T6" fmla="*/ 9 w 15"/>
                  <a:gd name="T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2">
                    <a:moveTo>
                      <a:pt x="9" y="1"/>
                    </a:moveTo>
                    <a:cubicBezTo>
                      <a:pt x="9" y="10"/>
                      <a:pt x="0" y="26"/>
                      <a:pt x="9" y="32"/>
                    </a:cubicBezTo>
                    <a:cubicBezTo>
                      <a:pt x="11" y="26"/>
                      <a:pt x="15" y="11"/>
                      <a:pt x="13" y="2"/>
                    </a:cubicBezTo>
                    <a:cubicBezTo>
                      <a:pt x="11" y="2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9" name="Freeform 717"/>
              <p:cNvSpPr>
                <a:spLocks/>
              </p:cNvSpPr>
              <p:nvPr/>
            </p:nvSpPr>
            <p:spPr bwMode="auto">
              <a:xfrm>
                <a:off x="6581776" y="4689475"/>
                <a:ext cx="19050" cy="44450"/>
              </a:xfrm>
              <a:custGeom>
                <a:avLst/>
                <a:gdLst>
                  <a:gd name="T0" fmla="*/ 1 w 8"/>
                  <a:gd name="T1" fmla="*/ 0 h 18"/>
                  <a:gd name="T2" fmla="*/ 3 w 8"/>
                  <a:gd name="T3" fmla="*/ 18 h 18"/>
                  <a:gd name="T4" fmla="*/ 7 w 8"/>
                  <a:gd name="T5" fmla="*/ 0 h 18"/>
                  <a:gd name="T6" fmla="*/ 1 w 8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1" y="0"/>
                    </a:moveTo>
                    <a:cubicBezTo>
                      <a:pt x="1" y="5"/>
                      <a:pt x="0" y="15"/>
                      <a:pt x="3" y="18"/>
                    </a:cubicBezTo>
                    <a:cubicBezTo>
                      <a:pt x="6" y="13"/>
                      <a:pt x="8" y="8"/>
                      <a:pt x="7" y="0"/>
                    </a:cubicBezTo>
                    <a:cubicBezTo>
                      <a:pt x="5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0" name="Freeform 858"/>
              <p:cNvSpPr>
                <a:spLocks noEditPoints="1"/>
              </p:cNvSpPr>
              <p:nvPr/>
            </p:nvSpPr>
            <p:spPr bwMode="auto">
              <a:xfrm>
                <a:off x="6686550" y="3790950"/>
                <a:ext cx="182563" cy="233362"/>
              </a:xfrm>
              <a:custGeom>
                <a:avLst/>
                <a:gdLst>
                  <a:gd name="T0" fmla="*/ 20 w 75"/>
                  <a:gd name="T1" fmla="*/ 94 h 96"/>
                  <a:gd name="T2" fmla="*/ 43 w 75"/>
                  <a:gd name="T3" fmla="*/ 0 h 96"/>
                  <a:gd name="T4" fmla="*/ 41 w 75"/>
                  <a:gd name="T5" fmla="*/ 0 h 96"/>
                  <a:gd name="T6" fmla="*/ 8 w 75"/>
                  <a:gd name="T7" fmla="*/ 78 h 96"/>
                  <a:gd name="T8" fmla="*/ 0 w 75"/>
                  <a:gd name="T9" fmla="*/ 96 h 96"/>
                  <a:gd name="T10" fmla="*/ 20 w 75"/>
                  <a:gd name="T11" fmla="*/ 94 h 96"/>
                  <a:gd name="T12" fmla="*/ 42 w 75"/>
                  <a:gd name="T13" fmla="*/ 9 h 96"/>
                  <a:gd name="T14" fmla="*/ 51 w 75"/>
                  <a:gd name="T15" fmla="*/ 44 h 96"/>
                  <a:gd name="T16" fmla="*/ 45 w 75"/>
                  <a:gd name="T17" fmla="*/ 44 h 96"/>
                  <a:gd name="T18" fmla="*/ 50 w 75"/>
                  <a:gd name="T19" fmla="*/ 45 h 96"/>
                  <a:gd name="T20" fmla="*/ 8 w 75"/>
                  <a:gd name="T21" fmla="*/ 90 h 96"/>
                  <a:gd name="T22" fmla="*/ 42 w 75"/>
                  <a:gd name="T23" fmla="*/ 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96">
                    <a:moveTo>
                      <a:pt x="20" y="94"/>
                    </a:moveTo>
                    <a:cubicBezTo>
                      <a:pt x="48" y="85"/>
                      <a:pt x="75" y="22"/>
                      <a:pt x="43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0" y="26"/>
                      <a:pt x="18" y="51"/>
                      <a:pt x="8" y="78"/>
                    </a:cubicBezTo>
                    <a:cubicBezTo>
                      <a:pt x="2" y="82"/>
                      <a:pt x="0" y="89"/>
                      <a:pt x="0" y="96"/>
                    </a:cubicBezTo>
                    <a:cubicBezTo>
                      <a:pt x="6" y="96"/>
                      <a:pt x="14" y="96"/>
                      <a:pt x="20" y="94"/>
                    </a:cubicBezTo>
                    <a:close/>
                    <a:moveTo>
                      <a:pt x="42" y="9"/>
                    </a:moveTo>
                    <a:cubicBezTo>
                      <a:pt x="53" y="14"/>
                      <a:pt x="53" y="33"/>
                      <a:pt x="51" y="44"/>
                    </a:cubicBezTo>
                    <a:cubicBezTo>
                      <a:pt x="49" y="44"/>
                      <a:pt x="47" y="44"/>
                      <a:pt x="45" y="44"/>
                    </a:cubicBezTo>
                    <a:cubicBezTo>
                      <a:pt x="42" y="48"/>
                      <a:pt x="46" y="45"/>
                      <a:pt x="50" y="45"/>
                    </a:cubicBezTo>
                    <a:cubicBezTo>
                      <a:pt x="43" y="67"/>
                      <a:pt x="32" y="85"/>
                      <a:pt x="8" y="90"/>
                    </a:cubicBezTo>
                    <a:cubicBezTo>
                      <a:pt x="19" y="63"/>
                      <a:pt x="33" y="38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9" name="组 918"/>
            <p:cNvGrpSpPr/>
            <p:nvPr/>
          </p:nvGrpSpPr>
          <p:grpSpPr>
            <a:xfrm>
              <a:off x="1239918" y="1474793"/>
              <a:ext cx="915091" cy="897493"/>
              <a:chOff x="7904163" y="5362575"/>
              <a:chExt cx="660400" cy="647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4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5" name="Freeform 789"/>
              <p:cNvSpPr>
                <a:spLocks/>
              </p:cNvSpPr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6" name="Freeform 790"/>
              <p:cNvSpPr>
                <a:spLocks/>
              </p:cNvSpPr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7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8" name="Freeform 813"/>
              <p:cNvSpPr>
                <a:spLocks/>
              </p:cNvSpPr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9" name="Freeform 817"/>
              <p:cNvSpPr>
                <a:spLocks/>
              </p:cNvSpPr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0" name="Freeform 820"/>
              <p:cNvSpPr>
                <a:spLocks/>
              </p:cNvSpPr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1" name="Freeform 861"/>
              <p:cNvSpPr>
                <a:spLocks/>
              </p:cNvSpPr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0" name="组 919"/>
            <p:cNvGrpSpPr/>
            <p:nvPr/>
          </p:nvGrpSpPr>
          <p:grpSpPr>
            <a:xfrm>
              <a:off x="509284" y="1344157"/>
              <a:ext cx="545360" cy="719268"/>
              <a:chOff x="7032626" y="3698875"/>
              <a:chExt cx="512762" cy="6762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1" name="Freeform 682"/>
              <p:cNvSpPr>
                <a:spLocks/>
              </p:cNvSpPr>
              <p:nvPr/>
            </p:nvSpPr>
            <p:spPr bwMode="auto">
              <a:xfrm>
                <a:off x="7032626" y="4241800"/>
                <a:ext cx="109538" cy="133350"/>
              </a:xfrm>
              <a:custGeom>
                <a:avLst/>
                <a:gdLst>
                  <a:gd name="T0" fmla="*/ 2 w 45"/>
                  <a:gd name="T1" fmla="*/ 26 h 55"/>
                  <a:gd name="T2" fmla="*/ 13 w 45"/>
                  <a:gd name="T3" fmla="*/ 34 h 55"/>
                  <a:gd name="T4" fmla="*/ 3 w 45"/>
                  <a:gd name="T5" fmla="*/ 48 h 55"/>
                  <a:gd name="T6" fmla="*/ 15 w 45"/>
                  <a:gd name="T7" fmla="*/ 55 h 55"/>
                  <a:gd name="T8" fmla="*/ 26 w 45"/>
                  <a:gd name="T9" fmla="*/ 41 h 55"/>
                  <a:gd name="T10" fmla="*/ 40 w 45"/>
                  <a:gd name="T11" fmla="*/ 51 h 55"/>
                  <a:gd name="T12" fmla="*/ 43 w 45"/>
                  <a:gd name="T13" fmla="*/ 36 h 55"/>
                  <a:gd name="T14" fmla="*/ 34 w 45"/>
                  <a:gd name="T15" fmla="*/ 29 h 55"/>
                  <a:gd name="T16" fmla="*/ 43 w 45"/>
                  <a:gd name="T17" fmla="*/ 15 h 55"/>
                  <a:gd name="T18" fmla="*/ 23 w 45"/>
                  <a:gd name="T19" fmla="*/ 21 h 55"/>
                  <a:gd name="T20" fmla="*/ 14 w 45"/>
                  <a:gd name="T21" fmla="*/ 10 h 55"/>
                  <a:gd name="T22" fmla="*/ 2 w 45"/>
                  <a:gd name="T23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" h="55">
                    <a:moveTo>
                      <a:pt x="2" y="26"/>
                    </a:moveTo>
                    <a:cubicBezTo>
                      <a:pt x="6" y="29"/>
                      <a:pt x="11" y="29"/>
                      <a:pt x="13" y="34"/>
                    </a:cubicBezTo>
                    <a:cubicBezTo>
                      <a:pt x="11" y="40"/>
                      <a:pt x="5" y="42"/>
                      <a:pt x="3" y="48"/>
                    </a:cubicBezTo>
                    <a:cubicBezTo>
                      <a:pt x="7" y="50"/>
                      <a:pt x="10" y="54"/>
                      <a:pt x="15" y="55"/>
                    </a:cubicBezTo>
                    <a:cubicBezTo>
                      <a:pt x="20" y="52"/>
                      <a:pt x="23" y="46"/>
                      <a:pt x="26" y="41"/>
                    </a:cubicBezTo>
                    <a:cubicBezTo>
                      <a:pt x="33" y="42"/>
                      <a:pt x="32" y="51"/>
                      <a:pt x="40" y="51"/>
                    </a:cubicBezTo>
                    <a:cubicBezTo>
                      <a:pt x="42" y="45"/>
                      <a:pt x="45" y="42"/>
                      <a:pt x="43" y="36"/>
                    </a:cubicBezTo>
                    <a:cubicBezTo>
                      <a:pt x="39" y="35"/>
                      <a:pt x="37" y="32"/>
                      <a:pt x="34" y="29"/>
                    </a:cubicBezTo>
                    <a:cubicBezTo>
                      <a:pt x="36" y="24"/>
                      <a:pt x="42" y="23"/>
                      <a:pt x="43" y="15"/>
                    </a:cubicBezTo>
                    <a:cubicBezTo>
                      <a:pt x="38" y="0"/>
                      <a:pt x="28" y="13"/>
                      <a:pt x="23" y="21"/>
                    </a:cubicBezTo>
                    <a:cubicBezTo>
                      <a:pt x="21" y="16"/>
                      <a:pt x="17" y="13"/>
                      <a:pt x="14" y="10"/>
                    </a:cubicBezTo>
                    <a:cubicBezTo>
                      <a:pt x="9" y="14"/>
                      <a:pt x="0" y="15"/>
                      <a:pt x="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2" name="Freeform 868"/>
              <p:cNvSpPr>
                <a:spLocks noEditPoints="1"/>
              </p:cNvSpPr>
              <p:nvPr/>
            </p:nvSpPr>
            <p:spPr bwMode="auto">
              <a:xfrm>
                <a:off x="7054850" y="3698875"/>
                <a:ext cx="490538" cy="665162"/>
              </a:xfrm>
              <a:custGeom>
                <a:avLst/>
                <a:gdLst>
                  <a:gd name="T0" fmla="*/ 141 w 202"/>
                  <a:gd name="T1" fmla="*/ 273 h 273"/>
                  <a:gd name="T2" fmla="*/ 201 w 202"/>
                  <a:gd name="T3" fmla="*/ 116 h 273"/>
                  <a:gd name="T4" fmla="*/ 194 w 202"/>
                  <a:gd name="T5" fmla="*/ 84 h 273"/>
                  <a:gd name="T6" fmla="*/ 185 w 202"/>
                  <a:gd name="T7" fmla="*/ 73 h 273"/>
                  <a:gd name="T8" fmla="*/ 166 w 202"/>
                  <a:gd name="T9" fmla="*/ 45 h 273"/>
                  <a:gd name="T10" fmla="*/ 7 w 202"/>
                  <a:gd name="T11" fmla="*/ 15 h 273"/>
                  <a:gd name="T12" fmla="*/ 6 w 202"/>
                  <a:gd name="T13" fmla="*/ 103 h 273"/>
                  <a:gd name="T14" fmla="*/ 102 w 202"/>
                  <a:gd name="T15" fmla="*/ 249 h 273"/>
                  <a:gd name="T16" fmla="*/ 27 w 202"/>
                  <a:gd name="T17" fmla="*/ 203 h 273"/>
                  <a:gd name="T18" fmla="*/ 11 w 202"/>
                  <a:gd name="T19" fmla="*/ 109 h 273"/>
                  <a:gd name="T20" fmla="*/ 38 w 202"/>
                  <a:gd name="T21" fmla="*/ 171 h 273"/>
                  <a:gd name="T22" fmla="*/ 69 w 202"/>
                  <a:gd name="T23" fmla="*/ 156 h 273"/>
                  <a:gd name="T24" fmla="*/ 133 w 202"/>
                  <a:gd name="T25" fmla="*/ 260 h 273"/>
                  <a:gd name="T26" fmla="*/ 194 w 202"/>
                  <a:gd name="T27" fmla="*/ 109 h 273"/>
                  <a:gd name="T28" fmla="*/ 177 w 202"/>
                  <a:gd name="T29" fmla="*/ 261 h 273"/>
                  <a:gd name="T30" fmla="*/ 174 w 202"/>
                  <a:gd name="T31" fmla="*/ 243 h 273"/>
                  <a:gd name="T32" fmla="*/ 169 w 202"/>
                  <a:gd name="T33" fmla="*/ 259 h 273"/>
                  <a:gd name="T34" fmla="*/ 165 w 202"/>
                  <a:gd name="T35" fmla="*/ 240 h 273"/>
                  <a:gd name="T36" fmla="*/ 155 w 202"/>
                  <a:gd name="T37" fmla="*/ 265 h 273"/>
                  <a:gd name="T38" fmla="*/ 163 w 202"/>
                  <a:gd name="T39" fmla="*/ 210 h 273"/>
                  <a:gd name="T40" fmla="*/ 155 w 202"/>
                  <a:gd name="T41" fmla="*/ 222 h 273"/>
                  <a:gd name="T42" fmla="*/ 153 w 202"/>
                  <a:gd name="T43" fmla="*/ 222 h 273"/>
                  <a:gd name="T44" fmla="*/ 149 w 202"/>
                  <a:gd name="T45" fmla="*/ 198 h 273"/>
                  <a:gd name="T46" fmla="*/ 142 w 202"/>
                  <a:gd name="T47" fmla="*/ 262 h 273"/>
                  <a:gd name="T48" fmla="*/ 147 w 202"/>
                  <a:gd name="T49" fmla="*/ 175 h 273"/>
                  <a:gd name="T50" fmla="*/ 163 w 202"/>
                  <a:gd name="T51" fmla="*/ 114 h 273"/>
                  <a:gd name="T52" fmla="*/ 173 w 202"/>
                  <a:gd name="T53" fmla="*/ 100 h 273"/>
                  <a:gd name="T54" fmla="*/ 173 w 202"/>
                  <a:gd name="T55" fmla="*/ 139 h 273"/>
                  <a:gd name="T56" fmla="*/ 185 w 202"/>
                  <a:gd name="T57" fmla="*/ 109 h 273"/>
                  <a:gd name="T58" fmla="*/ 182 w 202"/>
                  <a:gd name="T59" fmla="*/ 136 h 273"/>
                  <a:gd name="T60" fmla="*/ 175 w 202"/>
                  <a:gd name="T61" fmla="*/ 99 h 273"/>
                  <a:gd name="T62" fmla="*/ 175 w 202"/>
                  <a:gd name="T63" fmla="*/ 138 h 273"/>
                  <a:gd name="T64" fmla="*/ 46 w 202"/>
                  <a:gd name="T65" fmla="*/ 19 h 273"/>
                  <a:gd name="T66" fmla="*/ 66 w 202"/>
                  <a:gd name="T67" fmla="*/ 29 h 273"/>
                  <a:gd name="T68" fmla="*/ 134 w 202"/>
                  <a:gd name="T69" fmla="*/ 48 h 273"/>
                  <a:gd name="T70" fmla="*/ 151 w 202"/>
                  <a:gd name="T71" fmla="*/ 80 h 273"/>
                  <a:gd name="T72" fmla="*/ 192 w 202"/>
                  <a:gd name="T73" fmla="*/ 91 h 273"/>
                  <a:gd name="T74" fmla="*/ 19 w 202"/>
                  <a:gd name="T75" fmla="*/ 22 h 273"/>
                  <a:gd name="T76" fmla="*/ 11 w 202"/>
                  <a:gd name="T77" fmla="*/ 25 h 273"/>
                  <a:gd name="T78" fmla="*/ 49 w 202"/>
                  <a:gd name="T79" fmla="*/ 48 h 273"/>
                  <a:gd name="T80" fmla="*/ 157 w 202"/>
                  <a:gd name="T81" fmla="*/ 115 h 273"/>
                  <a:gd name="T82" fmla="*/ 69 w 202"/>
                  <a:gd name="T83" fmla="*/ 146 h 273"/>
                  <a:gd name="T84" fmla="*/ 49 w 202"/>
                  <a:gd name="T85" fmla="*/ 113 h 273"/>
                  <a:gd name="T86" fmla="*/ 26 w 202"/>
                  <a:gd name="T87" fmla="*/ 113 h 273"/>
                  <a:gd name="T88" fmla="*/ 11 w 202"/>
                  <a:gd name="T89" fmla="*/ 2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273">
                    <a:moveTo>
                      <a:pt x="4" y="191"/>
                    </a:moveTo>
                    <a:cubicBezTo>
                      <a:pt x="39" y="229"/>
                      <a:pt x="89" y="252"/>
                      <a:pt x="141" y="273"/>
                    </a:cubicBezTo>
                    <a:cubicBezTo>
                      <a:pt x="157" y="271"/>
                      <a:pt x="176" y="272"/>
                      <a:pt x="186" y="264"/>
                    </a:cubicBezTo>
                    <a:cubicBezTo>
                      <a:pt x="195" y="218"/>
                      <a:pt x="199" y="157"/>
                      <a:pt x="201" y="116"/>
                    </a:cubicBezTo>
                    <a:cubicBezTo>
                      <a:pt x="202" y="103"/>
                      <a:pt x="202" y="94"/>
                      <a:pt x="198" y="87"/>
                    </a:cubicBezTo>
                    <a:cubicBezTo>
                      <a:pt x="198" y="86"/>
                      <a:pt x="195" y="85"/>
                      <a:pt x="194" y="84"/>
                    </a:cubicBezTo>
                    <a:cubicBezTo>
                      <a:pt x="193" y="82"/>
                      <a:pt x="193" y="77"/>
                      <a:pt x="193" y="77"/>
                    </a:cubicBezTo>
                    <a:cubicBezTo>
                      <a:pt x="192" y="76"/>
                      <a:pt x="187" y="74"/>
                      <a:pt x="185" y="73"/>
                    </a:cubicBezTo>
                    <a:cubicBezTo>
                      <a:pt x="176" y="67"/>
                      <a:pt x="169" y="61"/>
                      <a:pt x="162" y="56"/>
                    </a:cubicBezTo>
                    <a:cubicBezTo>
                      <a:pt x="162" y="51"/>
                      <a:pt x="167" y="51"/>
                      <a:pt x="166" y="45"/>
                    </a:cubicBezTo>
                    <a:cubicBezTo>
                      <a:pt x="145" y="31"/>
                      <a:pt x="127" y="14"/>
                      <a:pt x="105" y="0"/>
                    </a:cubicBezTo>
                    <a:cubicBezTo>
                      <a:pt x="78" y="14"/>
                      <a:pt x="39" y="9"/>
                      <a:pt x="7" y="15"/>
                    </a:cubicBezTo>
                    <a:cubicBezTo>
                      <a:pt x="3" y="39"/>
                      <a:pt x="1" y="58"/>
                      <a:pt x="1" y="91"/>
                    </a:cubicBezTo>
                    <a:cubicBezTo>
                      <a:pt x="1" y="97"/>
                      <a:pt x="6" y="97"/>
                      <a:pt x="6" y="103"/>
                    </a:cubicBezTo>
                    <a:cubicBezTo>
                      <a:pt x="4" y="134"/>
                      <a:pt x="0" y="159"/>
                      <a:pt x="4" y="191"/>
                    </a:cubicBezTo>
                    <a:close/>
                    <a:moveTo>
                      <a:pt x="102" y="249"/>
                    </a:moveTo>
                    <a:cubicBezTo>
                      <a:pt x="78" y="239"/>
                      <a:pt x="54" y="224"/>
                      <a:pt x="33" y="208"/>
                    </a:cubicBezTo>
                    <a:cubicBezTo>
                      <a:pt x="31" y="207"/>
                      <a:pt x="30" y="204"/>
                      <a:pt x="27" y="203"/>
                    </a:cubicBezTo>
                    <a:cubicBezTo>
                      <a:pt x="21" y="199"/>
                      <a:pt x="11" y="193"/>
                      <a:pt x="9" y="184"/>
                    </a:cubicBezTo>
                    <a:cubicBezTo>
                      <a:pt x="4" y="165"/>
                      <a:pt x="13" y="138"/>
                      <a:pt x="11" y="109"/>
                    </a:cubicBezTo>
                    <a:cubicBezTo>
                      <a:pt x="21" y="119"/>
                      <a:pt x="32" y="127"/>
                      <a:pt x="42" y="137"/>
                    </a:cubicBezTo>
                    <a:cubicBezTo>
                      <a:pt x="42" y="149"/>
                      <a:pt x="38" y="158"/>
                      <a:pt x="38" y="171"/>
                    </a:cubicBezTo>
                    <a:cubicBezTo>
                      <a:pt x="44" y="176"/>
                      <a:pt x="57" y="173"/>
                      <a:pt x="65" y="175"/>
                    </a:cubicBezTo>
                    <a:cubicBezTo>
                      <a:pt x="70" y="173"/>
                      <a:pt x="68" y="164"/>
                      <a:pt x="69" y="156"/>
                    </a:cubicBezTo>
                    <a:cubicBezTo>
                      <a:pt x="89" y="167"/>
                      <a:pt x="119" y="187"/>
                      <a:pt x="142" y="182"/>
                    </a:cubicBezTo>
                    <a:cubicBezTo>
                      <a:pt x="138" y="207"/>
                      <a:pt x="126" y="236"/>
                      <a:pt x="133" y="260"/>
                    </a:cubicBezTo>
                    <a:cubicBezTo>
                      <a:pt x="123" y="256"/>
                      <a:pt x="113" y="253"/>
                      <a:pt x="102" y="249"/>
                    </a:cubicBezTo>
                    <a:close/>
                    <a:moveTo>
                      <a:pt x="194" y="109"/>
                    </a:moveTo>
                    <a:cubicBezTo>
                      <a:pt x="192" y="131"/>
                      <a:pt x="192" y="189"/>
                      <a:pt x="186" y="233"/>
                    </a:cubicBezTo>
                    <a:cubicBezTo>
                      <a:pt x="185" y="245"/>
                      <a:pt x="183" y="258"/>
                      <a:pt x="177" y="261"/>
                    </a:cubicBezTo>
                    <a:cubicBezTo>
                      <a:pt x="178" y="249"/>
                      <a:pt x="181" y="233"/>
                      <a:pt x="179" y="224"/>
                    </a:cubicBezTo>
                    <a:cubicBezTo>
                      <a:pt x="173" y="225"/>
                      <a:pt x="175" y="236"/>
                      <a:pt x="174" y="243"/>
                    </a:cubicBezTo>
                    <a:cubicBezTo>
                      <a:pt x="173" y="250"/>
                      <a:pt x="171" y="257"/>
                      <a:pt x="173" y="262"/>
                    </a:cubicBezTo>
                    <a:cubicBezTo>
                      <a:pt x="170" y="267"/>
                      <a:pt x="171" y="259"/>
                      <a:pt x="169" y="259"/>
                    </a:cubicBezTo>
                    <a:cubicBezTo>
                      <a:pt x="171" y="249"/>
                      <a:pt x="170" y="228"/>
                      <a:pt x="170" y="219"/>
                    </a:cubicBezTo>
                    <a:cubicBezTo>
                      <a:pt x="165" y="223"/>
                      <a:pt x="165" y="233"/>
                      <a:pt x="165" y="240"/>
                    </a:cubicBezTo>
                    <a:cubicBezTo>
                      <a:pt x="164" y="249"/>
                      <a:pt x="164" y="258"/>
                      <a:pt x="165" y="263"/>
                    </a:cubicBezTo>
                    <a:cubicBezTo>
                      <a:pt x="164" y="266"/>
                      <a:pt x="158" y="267"/>
                      <a:pt x="155" y="265"/>
                    </a:cubicBezTo>
                    <a:cubicBezTo>
                      <a:pt x="156" y="261"/>
                      <a:pt x="161" y="262"/>
                      <a:pt x="162" y="258"/>
                    </a:cubicBezTo>
                    <a:cubicBezTo>
                      <a:pt x="158" y="244"/>
                      <a:pt x="169" y="220"/>
                      <a:pt x="163" y="210"/>
                    </a:cubicBezTo>
                    <a:cubicBezTo>
                      <a:pt x="158" y="209"/>
                      <a:pt x="162" y="218"/>
                      <a:pt x="161" y="222"/>
                    </a:cubicBezTo>
                    <a:cubicBezTo>
                      <a:pt x="159" y="220"/>
                      <a:pt x="157" y="220"/>
                      <a:pt x="155" y="222"/>
                    </a:cubicBezTo>
                    <a:cubicBezTo>
                      <a:pt x="154" y="235"/>
                      <a:pt x="153" y="250"/>
                      <a:pt x="153" y="265"/>
                    </a:cubicBezTo>
                    <a:cubicBezTo>
                      <a:pt x="147" y="253"/>
                      <a:pt x="154" y="234"/>
                      <a:pt x="153" y="222"/>
                    </a:cubicBezTo>
                    <a:cubicBezTo>
                      <a:pt x="152" y="216"/>
                      <a:pt x="148" y="223"/>
                      <a:pt x="149" y="218"/>
                    </a:cubicBezTo>
                    <a:cubicBezTo>
                      <a:pt x="150" y="217"/>
                      <a:pt x="152" y="203"/>
                      <a:pt x="149" y="198"/>
                    </a:cubicBezTo>
                    <a:cubicBezTo>
                      <a:pt x="140" y="207"/>
                      <a:pt x="147" y="233"/>
                      <a:pt x="141" y="244"/>
                    </a:cubicBezTo>
                    <a:cubicBezTo>
                      <a:pt x="143" y="251"/>
                      <a:pt x="143" y="254"/>
                      <a:pt x="142" y="262"/>
                    </a:cubicBezTo>
                    <a:cubicBezTo>
                      <a:pt x="127" y="242"/>
                      <a:pt x="146" y="204"/>
                      <a:pt x="149" y="182"/>
                    </a:cubicBezTo>
                    <a:cubicBezTo>
                      <a:pt x="149" y="180"/>
                      <a:pt x="147" y="177"/>
                      <a:pt x="147" y="175"/>
                    </a:cubicBezTo>
                    <a:cubicBezTo>
                      <a:pt x="148" y="170"/>
                      <a:pt x="153" y="167"/>
                      <a:pt x="154" y="162"/>
                    </a:cubicBezTo>
                    <a:cubicBezTo>
                      <a:pt x="160" y="146"/>
                      <a:pt x="159" y="129"/>
                      <a:pt x="163" y="114"/>
                    </a:cubicBezTo>
                    <a:cubicBezTo>
                      <a:pt x="167" y="127"/>
                      <a:pt x="154" y="148"/>
                      <a:pt x="161" y="160"/>
                    </a:cubicBezTo>
                    <a:cubicBezTo>
                      <a:pt x="167" y="142"/>
                      <a:pt x="167" y="118"/>
                      <a:pt x="173" y="100"/>
                    </a:cubicBezTo>
                    <a:cubicBezTo>
                      <a:pt x="174" y="115"/>
                      <a:pt x="166" y="131"/>
                      <a:pt x="167" y="145"/>
                    </a:cubicBezTo>
                    <a:cubicBezTo>
                      <a:pt x="171" y="144"/>
                      <a:pt x="174" y="144"/>
                      <a:pt x="173" y="139"/>
                    </a:cubicBezTo>
                    <a:cubicBezTo>
                      <a:pt x="174" y="140"/>
                      <a:pt x="175" y="142"/>
                      <a:pt x="177" y="143"/>
                    </a:cubicBezTo>
                    <a:cubicBezTo>
                      <a:pt x="182" y="138"/>
                      <a:pt x="183" y="122"/>
                      <a:pt x="185" y="109"/>
                    </a:cubicBezTo>
                    <a:cubicBezTo>
                      <a:pt x="185" y="106"/>
                      <a:pt x="182" y="99"/>
                      <a:pt x="188" y="98"/>
                    </a:cubicBezTo>
                    <a:cubicBezTo>
                      <a:pt x="188" y="108"/>
                      <a:pt x="184" y="125"/>
                      <a:pt x="182" y="136"/>
                    </a:cubicBezTo>
                    <a:cubicBezTo>
                      <a:pt x="192" y="134"/>
                      <a:pt x="186" y="114"/>
                      <a:pt x="194" y="109"/>
                    </a:cubicBezTo>
                    <a:close/>
                    <a:moveTo>
                      <a:pt x="175" y="99"/>
                    </a:moveTo>
                    <a:cubicBezTo>
                      <a:pt x="184" y="95"/>
                      <a:pt x="179" y="107"/>
                      <a:pt x="178" y="113"/>
                    </a:cubicBezTo>
                    <a:cubicBezTo>
                      <a:pt x="177" y="122"/>
                      <a:pt x="176" y="131"/>
                      <a:pt x="175" y="138"/>
                    </a:cubicBezTo>
                    <a:cubicBezTo>
                      <a:pt x="169" y="131"/>
                      <a:pt x="185" y="107"/>
                      <a:pt x="175" y="99"/>
                    </a:cubicBezTo>
                    <a:close/>
                    <a:moveTo>
                      <a:pt x="46" y="19"/>
                    </a:moveTo>
                    <a:cubicBezTo>
                      <a:pt x="56" y="19"/>
                      <a:pt x="65" y="16"/>
                      <a:pt x="74" y="17"/>
                    </a:cubicBezTo>
                    <a:cubicBezTo>
                      <a:pt x="73" y="22"/>
                      <a:pt x="70" y="31"/>
                      <a:pt x="66" y="29"/>
                    </a:cubicBezTo>
                    <a:cubicBezTo>
                      <a:pt x="66" y="51"/>
                      <a:pt x="101" y="53"/>
                      <a:pt x="102" y="31"/>
                    </a:cubicBezTo>
                    <a:cubicBezTo>
                      <a:pt x="113" y="36"/>
                      <a:pt x="123" y="42"/>
                      <a:pt x="134" y="48"/>
                    </a:cubicBezTo>
                    <a:cubicBezTo>
                      <a:pt x="132" y="57"/>
                      <a:pt x="130" y="64"/>
                      <a:pt x="130" y="72"/>
                    </a:cubicBezTo>
                    <a:cubicBezTo>
                      <a:pt x="134" y="78"/>
                      <a:pt x="146" y="75"/>
                      <a:pt x="151" y="80"/>
                    </a:cubicBezTo>
                    <a:cubicBezTo>
                      <a:pt x="156" y="77"/>
                      <a:pt x="156" y="68"/>
                      <a:pt x="158" y="63"/>
                    </a:cubicBezTo>
                    <a:cubicBezTo>
                      <a:pt x="170" y="71"/>
                      <a:pt x="183" y="79"/>
                      <a:pt x="192" y="91"/>
                    </a:cubicBezTo>
                    <a:cubicBezTo>
                      <a:pt x="181" y="84"/>
                      <a:pt x="165" y="94"/>
                      <a:pt x="161" y="106"/>
                    </a:cubicBezTo>
                    <a:cubicBezTo>
                      <a:pt x="109" y="82"/>
                      <a:pt x="66" y="50"/>
                      <a:pt x="19" y="22"/>
                    </a:cubicBezTo>
                    <a:cubicBezTo>
                      <a:pt x="25" y="17"/>
                      <a:pt x="36" y="20"/>
                      <a:pt x="46" y="19"/>
                    </a:cubicBezTo>
                    <a:close/>
                    <a:moveTo>
                      <a:pt x="11" y="25"/>
                    </a:moveTo>
                    <a:cubicBezTo>
                      <a:pt x="13" y="25"/>
                      <a:pt x="13" y="25"/>
                      <a:pt x="13" y="26"/>
                    </a:cubicBezTo>
                    <a:cubicBezTo>
                      <a:pt x="24" y="34"/>
                      <a:pt x="36" y="41"/>
                      <a:pt x="49" y="48"/>
                    </a:cubicBezTo>
                    <a:cubicBezTo>
                      <a:pt x="61" y="56"/>
                      <a:pt x="72" y="64"/>
                      <a:pt x="83" y="72"/>
                    </a:cubicBezTo>
                    <a:cubicBezTo>
                      <a:pt x="107" y="88"/>
                      <a:pt x="134" y="97"/>
                      <a:pt x="157" y="115"/>
                    </a:cubicBezTo>
                    <a:cubicBezTo>
                      <a:pt x="151" y="141"/>
                      <a:pt x="153" y="159"/>
                      <a:pt x="137" y="176"/>
                    </a:cubicBezTo>
                    <a:cubicBezTo>
                      <a:pt x="108" y="172"/>
                      <a:pt x="89" y="159"/>
                      <a:pt x="69" y="146"/>
                    </a:cubicBezTo>
                    <a:cubicBezTo>
                      <a:pt x="70" y="137"/>
                      <a:pt x="70" y="131"/>
                      <a:pt x="73" y="124"/>
                    </a:cubicBezTo>
                    <a:cubicBezTo>
                      <a:pt x="66" y="119"/>
                      <a:pt x="59" y="114"/>
                      <a:pt x="49" y="113"/>
                    </a:cubicBezTo>
                    <a:cubicBezTo>
                      <a:pt x="45" y="116"/>
                      <a:pt x="45" y="123"/>
                      <a:pt x="45" y="128"/>
                    </a:cubicBezTo>
                    <a:cubicBezTo>
                      <a:pt x="38" y="123"/>
                      <a:pt x="32" y="119"/>
                      <a:pt x="26" y="113"/>
                    </a:cubicBezTo>
                    <a:cubicBezTo>
                      <a:pt x="21" y="108"/>
                      <a:pt x="13" y="102"/>
                      <a:pt x="10" y="96"/>
                    </a:cubicBezTo>
                    <a:cubicBezTo>
                      <a:pt x="2" y="80"/>
                      <a:pt x="9" y="51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1" name="组 920"/>
            <p:cNvGrpSpPr/>
            <p:nvPr/>
          </p:nvGrpSpPr>
          <p:grpSpPr>
            <a:xfrm>
              <a:off x="2577186" y="519225"/>
              <a:ext cx="859859" cy="773874"/>
              <a:chOff x="8135938" y="3978275"/>
              <a:chExt cx="666750" cy="60007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51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2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3" name="Freeform 672"/>
              <p:cNvSpPr>
                <a:spLocks/>
              </p:cNvSpPr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4" name="Freeform 675"/>
              <p:cNvSpPr>
                <a:spLocks/>
              </p:cNvSpPr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5" name="Freeform 692"/>
              <p:cNvSpPr>
                <a:spLocks/>
              </p:cNvSpPr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6" name="Freeform 693"/>
              <p:cNvSpPr>
                <a:spLocks/>
              </p:cNvSpPr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7" name="Freeform 696"/>
              <p:cNvSpPr>
                <a:spLocks/>
              </p:cNvSpPr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8" name="Freeform 699"/>
              <p:cNvSpPr>
                <a:spLocks/>
              </p:cNvSpPr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9" name="Freeform 694"/>
              <p:cNvSpPr>
                <a:spLocks/>
              </p:cNvSpPr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0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2" name="组 921"/>
            <p:cNvGrpSpPr/>
            <p:nvPr/>
          </p:nvGrpSpPr>
          <p:grpSpPr>
            <a:xfrm>
              <a:off x="281712" y="684141"/>
              <a:ext cx="1517110" cy="654695"/>
              <a:chOff x="6737351" y="4268788"/>
              <a:chExt cx="1298575" cy="56038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42" name="Freeform 685"/>
              <p:cNvSpPr>
                <a:spLocks/>
              </p:cNvSpPr>
              <p:nvPr/>
            </p:nvSpPr>
            <p:spPr bwMode="auto">
              <a:xfrm>
                <a:off x="6837363" y="4268788"/>
                <a:ext cx="50800" cy="46038"/>
              </a:xfrm>
              <a:custGeom>
                <a:avLst/>
                <a:gdLst>
                  <a:gd name="T0" fmla="*/ 0 w 21"/>
                  <a:gd name="T1" fmla="*/ 14 h 19"/>
                  <a:gd name="T2" fmla="*/ 14 w 21"/>
                  <a:gd name="T3" fmla="*/ 16 h 19"/>
                  <a:gd name="T4" fmla="*/ 0 w 21"/>
                  <a:gd name="T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9">
                    <a:moveTo>
                      <a:pt x="0" y="14"/>
                    </a:moveTo>
                    <a:cubicBezTo>
                      <a:pt x="4" y="19"/>
                      <a:pt x="9" y="19"/>
                      <a:pt x="14" y="16"/>
                    </a:cubicBezTo>
                    <a:cubicBezTo>
                      <a:pt x="21" y="0"/>
                      <a:pt x="0" y="1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3" name="Freeform 689"/>
              <p:cNvSpPr>
                <a:spLocks/>
              </p:cNvSpPr>
              <p:nvPr/>
            </p:nvSpPr>
            <p:spPr bwMode="auto">
              <a:xfrm>
                <a:off x="7827963" y="4327525"/>
                <a:ext cx="207963" cy="411163"/>
              </a:xfrm>
              <a:custGeom>
                <a:avLst/>
                <a:gdLst>
                  <a:gd name="T0" fmla="*/ 49 w 85"/>
                  <a:gd name="T1" fmla="*/ 125 h 169"/>
                  <a:gd name="T2" fmla="*/ 12 w 85"/>
                  <a:gd name="T3" fmla="*/ 128 h 169"/>
                  <a:gd name="T4" fmla="*/ 84 w 85"/>
                  <a:gd name="T5" fmla="*/ 111 h 169"/>
                  <a:gd name="T6" fmla="*/ 57 w 85"/>
                  <a:gd name="T7" fmla="*/ 59 h 169"/>
                  <a:gd name="T8" fmla="*/ 74 w 85"/>
                  <a:gd name="T9" fmla="*/ 28 h 169"/>
                  <a:gd name="T10" fmla="*/ 20 w 85"/>
                  <a:gd name="T11" fmla="*/ 5 h 169"/>
                  <a:gd name="T12" fmla="*/ 1 w 85"/>
                  <a:gd name="T13" fmla="*/ 23 h 169"/>
                  <a:gd name="T14" fmla="*/ 15 w 85"/>
                  <a:gd name="T15" fmla="*/ 44 h 169"/>
                  <a:gd name="T16" fmla="*/ 45 w 85"/>
                  <a:gd name="T17" fmla="*/ 32 h 169"/>
                  <a:gd name="T18" fmla="*/ 20 w 85"/>
                  <a:gd name="T19" fmla="*/ 49 h 169"/>
                  <a:gd name="T20" fmla="*/ 15 w 85"/>
                  <a:gd name="T21" fmla="*/ 70 h 169"/>
                  <a:gd name="T22" fmla="*/ 49 w 85"/>
                  <a:gd name="T23" fmla="*/ 91 h 169"/>
                  <a:gd name="T24" fmla="*/ 49 w 85"/>
                  <a:gd name="T25" fmla="*/ 125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69">
                    <a:moveTo>
                      <a:pt x="49" y="125"/>
                    </a:moveTo>
                    <a:cubicBezTo>
                      <a:pt x="34" y="125"/>
                      <a:pt x="18" y="114"/>
                      <a:pt x="12" y="128"/>
                    </a:cubicBezTo>
                    <a:cubicBezTo>
                      <a:pt x="23" y="169"/>
                      <a:pt x="82" y="151"/>
                      <a:pt x="84" y="111"/>
                    </a:cubicBezTo>
                    <a:cubicBezTo>
                      <a:pt x="85" y="86"/>
                      <a:pt x="72" y="68"/>
                      <a:pt x="57" y="59"/>
                    </a:cubicBezTo>
                    <a:cubicBezTo>
                      <a:pt x="76" y="54"/>
                      <a:pt x="77" y="39"/>
                      <a:pt x="74" y="28"/>
                    </a:cubicBezTo>
                    <a:cubicBezTo>
                      <a:pt x="70" y="10"/>
                      <a:pt x="41" y="0"/>
                      <a:pt x="20" y="5"/>
                    </a:cubicBezTo>
                    <a:cubicBezTo>
                      <a:pt x="14" y="6"/>
                      <a:pt x="3" y="14"/>
                      <a:pt x="1" y="23"/>
                    </a:cubicBezTo>
                    <a:cubicBezTo>
                      <a:pt x="0" y="29"/>
                      <a:pt x="5" y="43"/>
                      <a:pt x="15" y="44"/>
                    </a:cubicBezTo>
                    <a:cubicBezTo>
                      <a:pt x="26" y="44"/>
                      <a:pt x="28" y="27"/>
                      <a:pt x="45" y="32"/>
                    </a:cubicBezTo>
                    <a:cubicBezTo>
                      <a:pt x="41" y="43"/>
                      <a:pt x="26" y="42"/>
                      <a:pt x="20" y="49"/>
                    </a:cubicBezTo>
                    <a:cubicBezTo>
                      <a:pt x="17" y="53"/>
                      <a:pt x="13" y="62"/>
                      <a:pt x="15" y="70"/>
                    </a:cubicBezTo>
                    <a:cubicBezTo>
                      <a:pt x="18" y="88"/>
                      <a:pt x="38" y="83"/>
                      <a:pt x="49" y="91"/>
                    </a:cubicBezTo>
                    <a:cubicBezTo>
                      <a:pt x="60" y="100"/>
                      <a:pt x="58" y="120"/>
                      <a:pt x="4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4" name="Freeform 691"/>
              <p:cNvSpPr>
                <a:spLocks/>
              </p:cNvSpPr>
              <p:nvPr/>
            </p:nvSpPr>
            <p:spPr bwMode="auto">
              <a:xfrm>
                <a:off x="7597776" y="4378325"/>
                <a:ext cx="168275" cy="95250"/>
              </a:xfrm>
              <a:custGeom>
                <a:avLst/>
                <a:gdLst>
                  <a:gd name="T0" fmla="*/ 68 w 69"/>
                  <a:gd name="T1" fmla="*/ 17 h 39"/>
                  <a:gd name="T2" fmla="*/ 36 w 69"/>
                  <a:gd name="T3" fmla="*/ 4 h 39"/>
                  <a:gd name="T4" fmla="*/ 3 w 69"/>
                  <a:gd name="T5" fmla="*/ 6 h 39"/>
                  <a:gd name="T6" fmla="*/ 1 w 69"/>
                  <a:gd name="T7" fmla="*/ 31 h 39"/>
                  <a:gd name="T8" fmla="*/ 68 w 69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">
                    <a:moveTo>
                      <a:pt x="68" y="17"/>
                    </a:moveTo>
                    <a:cubicBezTo>
                      <a:pt x="67" y="0"/>
                      <a:pt x="45" y="3"/>
                      <a:pt x="36" y="4"/>
                    </a:cubicBezTo>
                    <a:cubicBezTo>
                      <a:pt x="25" y="4"/>
                      <a:pt x="14" y="3"/>
                      <a:pt x="3" y="6"/>
                    </a:cubicBezTo>
                    <a:cubicBezTo>
                      <a:pt x="2" y="14"/>
                      <a:pt x="0" y="20"/>
                      <a:pt x="1" y="31"/>
                    </a:cubicBezTo>
                    <a:cubicBezTo>
                      <a:pt x="18" y="37"/>
                      <a:pt x="69" y="39"/>
                      <a:pt x="6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5" name="Freeform 698"/>
              <p:cNvSpPr>
                <a:spLocks noEditPoints="1"/>
              </p:cNvSpPr>
              <p:nvPr/>
            </p:nvSpPr>
            <p:spPr bwMode="auto">
              <a:xfrm>
                <a:off x="6737351" y="4500563"/>
                <a:ext cx="90488" cy="93663"/>
              </a:xfrm>
              <a:custGeom>
                <a:avLst/>
                <a:gdLst>
                  <a:gd name="T0" fmla="*/ 36 w 37"/>
                  <a:gd name="T1" fmla="*/ 38 h 39"/>
                  <a:gd name="T2" fmla="*/ 32 w 37"/>
                  <a:gd name="T3" fmla="*/ 19 h 39"/>
                  <a:gd name="T4" fmla="*/ 28 w 37"/>
                  <a:gd name="T5" fmla="*/ 0 h 39"/>
                  <a:gd name="T6" fmla="*/ 25 w 37"/>
                  <a:gd name="T7" fmla="*/ 0 h 39"/>
                  <a:gd name="T8" fmla="*/ 0 w 37"/>
                  <a:gd name="T9" fmla="*/ 31 h 39"/>
                  <a:gd name="T10" fmla="*/ 36 w 37"/>
                  <a:gd name="T11" fmla="*/ 38 h 39"/>
                  <a:gd name="T12" fmla="*/ 11 w 37"/>
                  <a:gd name="T13" fmla="*/ 26 h 39"/>
                  <a:gd name="T14" fmla="*/ 24 w 37"/>
                  <a:gd name="T15" fmla="*/ 12 h 39"/>
                  <a:gd name="T16" fmla="*/ 28 w 37"/>
                  <a:gd name="T17" fmla="*/ 31 h 39"/>
                  <a:gd name="T18" fmla="*/ 11 w 37"/>
                  <a:gd name="T1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9">
                    <a:moveTo>
                      <a:pt x="36" y="38"/>
                    </a:moveTo>
                    <a:cubicBezTo>
                      <a:pt x="37" y="32"/>
                      <a:pt x="32" y="27"/>
                      <a:pt x="32" y="19"/>
                    </a:cubicBezTo>
                    <a:cubicBezTo>
                      <a:pt x="31" y="13"/>
                      <a:pt x="35" y="3"/>
                      <a:pt x="28" y="0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0" y="14"/>
                      <a:pt x="4" y="16"/>
                      <a:pt x="0" y="31"/>
                    </a:cubicBezTo>
                    <a:cubicBezTo>
                      <a:pt x="11" y="32"/>
                      <a:pt x="23" y="39"/>
                      <a:pt x="36" y="38"/>
                    </a:cubicBezTo>
                    <a:close/>
                    <a:moveTo>
                      <a:pt x="11" y="26"/>
                    </a:moveTo>
                    <a:cubicBezTo>
                      <a:pt x="14" y="20"/>
                      <a:pt x="20" y="17"/>
                      <a:pt x="24" y="12"/>
                    </a:cubicBezTo>
                    <a:cubicBezTo>
                      <a:pt x="27" y="19"/>
                      <a:pt x="25" y="23"/>
                      <a:pt x="28" y="31"/>
                    </a:cubicBezTo>
                    <a:cubicBezTo>
                      <a:pt x="23" y="29"/>
                      <a:pt x="16" y="28"/>
                      <a:pt x="1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6" name="Freeform 713"/>
              <p:cNvSpPr>
                <a:spLocks/>
              </p:cNvSpPr>
              <p:nvPr/>
            </p:nvSpPr>
            <p:spPr bwMode="auto">
              <a:xfrm>
                <a:off x="6750051" y="4656138"/>
                <a:ext cx="128588" cy="173038"/>
              </a:xfrm>
              <a:custGeom>
                <a:avLst/>
                <a:gdLst>
                  <a:gd name="T0" fmla="*/ 50 w 53"/>
                  <a:gd name="T1" fmla="*/ 32 h 71"/>
                  <a:gd name="T2" fmla="*/ 35 w 53"/>
                  <a:gd name="T3" fmla="*/ 31 h 71"/>
                  <a:gd name="T4" fmla="*/ 33 w 53"/>
                  <a:gd name="T5" fmla="*/ 9 h 71"/>
                  <a:gd name="T6" fmla="*/ 15 w 53"/>
                  <a:gd name="T7" fmla="*/ 30 h 71"/>
                  <a:gd name="T8" fmla="*/ 0 w 53"/>
                  <a:gd name="T9" fmla="*/ 33 h 71"/>
                  <a:gd name="T10" fmla="*/ 3 w 53"/>
                  <a:gd name="T11" fmla="*/ 47 h 71"/>
                  <a:gd name="T12" fmla="*/ 16 w 53"/>
                  <a:gd name="T13" fmla="*/ 50 h 71"/>
                  <a:gd name="T14" fmla="*/ 13 w 53"/>
                  <a:gd name="T15" fmla="*/ 63 h 71"/>
                  <a:gd name="T16" fmla="*/ 32 w 53"/>
                  <a:gd name="T17" fmla="*/ 71 h 71"/>
                  <a:gd name="T18" fmla="*/ 37 w 53"/>
                  <a:gd name="T19" fmla="*/ 51 h 71"/>
                  <a:gd name="T20" fmla="*/ 52 w 53"/>
                  <a:gd name="T21" fmla="*/ 50 h 71"/>
                  <a:gd name="T22" fmla="*/ 50 w 53"/>
                  <a:gd name="T23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71">
                    <a:moveTo>
                      <a:pt x="50" y="32"/>
                    </a:moveTo>
                    <a:cubicBezTo>
                      <a:pt x="45" y="32"/>
                      <a:pt x="38" y="33"/>
                      <a:pt x="35" y="31"/>
                    </a:cubicBezTo>
                    <a:cubicBezTo>
                      <a:pt x="36" y="26"/>
                      <a:pt x="34" y="18"/>
                      <a:pt x="33" y="9"/>
                    </a:cubicBezTo>
                    <a:cubicBezTo>
                      <a:pt x="13" y="0"/>
                      <a:pt x="23" y="19"/>
                      <a:pt x="15" y="30"/>
                    </a:cubicBezTo>
                    <a:cubicBezTo>
                      <a:pt x="10" y="28"/>
                      <a:pt x="4" y="30"/>
                      <a:pt x="0" y="33"/>
                    </a:cubicBezTo>
                    <a:cubicBezTo>
                      <a:pt x="1" y="41"/>
                      <a:pt x="0" y="41"/>
                      <a:pt x="3" y="47"/>
                    </a:cubicBezTo>
                    <a:cubicBezTo>
                      <a:pt x="8" y="49"/>
                      <a:pt x="12" y="46"/>
                      <a:pt x="16" y="50"/>
                    </a:cubicBezTo>
                    <a:cubicBezTo>
                      <a:pt x="16" y="58"/>
                      <a:pt x="16" y="58"/>
                      <a:pt x="13" y="63"/>
                    </a:cubicBezTo>
                    <a:cubicBezTo>
                      <a:pt x="18" y="67"/>
                      <a:pt x="24" y="70"/>
                      <a:pt x="32" y="71"/>
                    </a:cubicBezTo>
                    <a:cubicBezTo>
                      <a:pt x="35" y="65"/>
                      <a:pt x="32" y="54"/>
                      <a:pt x="37" y="51"/>
                    </a:cubicBezTo>
                    <a:cubicBezTo>
                      <a:pt x="42" y="51"/>
                      <a:pt x="49" y="53"/>
                      <a:pt x="52" y="50"/>
                    </a:cubicBezTo>
                    <a:cubicBezTo>
                      <a:pt x="52" y="46"/>
                      <a:pt x="53" y="39"/>
                      <a:pt x="5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7" name="Freeform 872"/>
              <p:cNvSpPr>
                <a:spLocks/>
              </p:cNvSpPr>
              <p:nvPr/>
            </p:nvSpPr>
            <p:spPr bwMode="auto">
              <a:xfrm>
                <a:off x="6840538" y="4278312"/>
                <a:ext cx="241300" cy="414337"/>
              </a:xfrm>
              <a:custGeom>
                <a:avLst/>
                <a:gdLst>
                  <a:gd name="T0" fmla="*/ 95 w 99"/>
                  <a:gd name="T1" fmla="*/ 132 h 170"/>
                  <a:gd name="T2" fmla="*/ 64 w 99"/>
                  <a:gd name="T3" fmla="*/ 129 h 170"/>
                  <a:gd name="T4" fmla="*/ 66 w 99"/>
                  <a:gd name="T5" fmla="*/ 27 h 170"/>
                  <a:gd name="T6" fmla="*/ 49 w 99"/>
                  <a:gd name="T7" fmla="*/ 0 h 170"/>
                  <a:gd name="T8" fmla="*/ 31 w 99"/>
                  <a:gd name="T9" fmla="*/ 10 h 170"/>
                  <a:gd name="T10" fmla="*/ 5 w 99"/>
                  <a:gd name="T11" fmla="*/ 71 h 170"/>
                  <a:gd name="T12" fmla="*/ 20 w 99"/>
                  <a:gd name="T13" fmla="*/ 86 h 170"/>
                  <a:gd name="T14" fmla="*/ 40 w 99"/>
                  <a:gd name="T15" fmla="*/ 60 h 170"/>
                  <a:gd name="T16" fmla="*/ 29 w 99"/>
                  <a:gd name="T17" fmla="*/ 124 h 170"/>
                  <a:gd name="T18" fmla="*/ 5 w 99"/>
                  <a:gd name="T19" fmla="*/ 153 h 170"/>
                  <a:gd name="T20" fmla="*/ 98 w 99"/>
                  <a:gd name="T21" fmla="*/ 150 h 170"/>
                  <a:gd name="T22" fmla="*/ 95 w 99"/>
                  <a:gd name="T23" fmla="*/ 13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170">
                    <a:moveTo>
                      <a:pt x="95" y="132"/>
                    </a:moveTo>
                    <a:cubicBezTo>
                      <a:pt x="88" y="126"/>
                      <a:pt x="74" y="128"/>
                      <a:pt x="64" y="129"/>
                    </a:cubicBezTo>
                    <a:cubicBezTo>
                      <a:pt x="65" y="100"/>
                      <a:pt x="71" y="57"/>
                      <a:pt x="66" y="27"/>
                    </a:cubicBezTo>
                    <a:cubicBezTo>
                      <a:pt x="65" y="15"/>
                      <a:pt x="58" y="2"/>
                      <a:pt x="49" y="0"/>
                    </a:cubicBezTo>
                    <a:cubicBezTo>
                      <a:pt x="45" y="3"/>
                      <a:pt x="36" y="5"/>
                      <a:pt x="31" y="10"/>
                    </a:cubicBezTo>
                    <a:cubicBezTo>
                      <a:pt x="17" y="23"/>
                      <a:pt x="3" y="55"/>
                      <a:pt x="5" y="71"/>
                    </a:cubicBezTo>
                    <a:cubicBezTo>
                      <a:pt x="6" y="76"/>
                      <a:pt x="13" y="86"/>
                      <a:pt x="20" y="86"/>
                    </a:cubicBezTo>
                    <a:cubicBezTo>
                      <a:pt x="33" y="85"/>
                      <a:pt x="29" y="66"/>
                      <a:pt x="40" y="60"/>
                    </a:cubicBezTo>
                    <a:cubicBezTo>
                      <a:pt x="41" y="80"/>
                      <a:pt x="40" y="111"/>
                      <a:pt x="29" y="124"/>
                    </a:cubicBezTo>
                    <a:cubicBezTo>
                      <a:pt x="12" y="120"/>
                      <a:pt x="0" y="137"/>
                      <a:pt x="5" y="153"/>
                    </a:cubicBezTo>
                    <a:cubicBezTo>
                      <a:pt x="28" y="170"/>
                      <a:pt x="79" y="167"/>
                      <a:pt x="98" y="150"/>
                    </a:cubicBezTo>
                    <a:cubicBezTo>
                      <a:pt x="99" y="143"/>
                      <a:pt x="98" y="137"/>
                      <a:pt x="9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8" name="Freeform 873"/>
              <p:cNvSpPr>
                <a:spLocks/>
              </p:cNvSpPr>
              <p:nvPr/>
            </p:nvSpPr>
            <p:spPr bwMode="auto">
              <a:xfrm>
                <a:off x="7092950" y="4397375"/>
                <a:ext cx="201613" cy="276225"/>
              </a:xfrm>
              <a:custGeom>
                <a:avLst/>
                <a:gdLst>
                  <a:gd name="T0" fmla="*/ 61 w 83"/>
                  <a:gd name="T1" fmla="*/ 2 h 113"/>
                  <a:gd name="T2" fmla="*/ 30 w 83"/>
                  <a:gd name="T3" fmla="*/ 3 h 113"/>
                  <a:gd name="T4" fmla="*/ 25 w 83"/>
                  <a:gd name="T5" fmla="*/ 34 h 113"/>
                  <a:gd name="T6" fmla="*/ 14 w 83"/>
                  <a:gd name="T7" fmla="*/ 31 h 113"/>
                  <a:gd name="T8" fmla="*/ 2 w 83"/>
                  <a:gd name="T9" fmla="*/ 55 h 113"/>
                  <a:gd name="T10" fmla="*/ 27 w 83"/>
                  <a:gd name="T11" fmla="*/ 73 h 113"/>
                  <a:gd name="T12" fmla="*/ 30 w 83"/>
                  <a:gd name="T13" fmla="*/ 106 h 113"/>
                  <a:gd name="T14" fmla="*/ 51 w 83"/>
                  <a:gd name="T15" fmla="*/ 105 h 113"/>
                  <a:gd name="T16" fmla="*/ 58 w 83"/>
                  <a:gd name="T17" fmla="*/ 73 h 113"/>
                  <a:gd name="T18" fmla="*/ 82 w 83"/>
                  <a:gd name="T19" fmla="*/ 71 h 113"/>
                  <a:gd name="T20" fmla="*/ 83 w 83"/>
                  <a:gd name="T21" fmla="*/ 41 h 113"/>
                  <a:gd name="T22" fmla="*/ 62 w 83"/>
                  <a:gd name="T23" fmla="*/ 36 h 113"/>
                  <a:gd name="T24" fmla="*/ 61 w 83"/>
                  <a:gd name="T25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13">
                    <a:moveTo>
                      <a:pt x="61" y="2"/>
                    </a:moveTo>
                    <a:cubicBezTo>
                      <a:pt x="52" y="0"/>
                      <a:pt x="36" y="2"/>
                      <a:pt x="30" y="3"/>
                    </a:cubicBezTo>
                    <a:cubicBezTo>
                      <a:pt x="27" y="12"/>
                      <a:pt x="30" y="27"/>
                      <a:pt x="25" y="34"/>
                    </a:cubicBezTo>
                    <a:cubicBezTo>
                      <a:pt x="19" y="36"/>
                      <a:pt x="18" y="32"/>
                      <a:pt x="14" y="31"/>
                    </a:cubicBezTo>
                    <a:cubicBezTo>
                      <a:pt x="7" y="37"/>
                      <a:pt x="0" y="45"/>
                      <a:pt x="2" y="55"/>
                    </a:cubicBezTo>
                    <a:cubicBezTo>
                      <a:pt x="4" y="66"/>
                      <a:pt x="20" y="66"/>
                      <a:pt x="27" y="73"/>
                    </a:cubicBezTo>
                    <a:cubicBezTo>
                      <a:pt x="33" y="80"/>
                      <a:pt x="26" y="96"/>
                      <a:pt x="30" y="106"/>
                    </a:cubicBezTo>
                    <a:cubicBezTo>
                      <a:pt x="36" y="113"/>
                      <a:pt x="45" y="109"/>
                      <a:pt x="51" y="105"/>
                    </a:cubicBezTo>
                    <a:cubicBezTo>
                      <a:pt x="54" y="92"/>
                      <a:pt x="53" y="84"/>
                      <a:pt x="58" y="73"/>
                    </a:cubicBezTo>
                    <a:cubicBezTo>
                      <a:pt x="67" y="74"/>
                      <a:pt x="76" y="74"/>
                      <a:pt x="82" y="71"/>
                    </a:cubicBezTo>
                    <a:cubicBezTo>
                      <a:pt x="83" y="64"/>
                      <a:pt x="83" y="53"/>
                      <a:pt x="83" y="41"/>
                    </a:cubicBezTo>
                    <a:cubicBezTo>
                      <a:pt x="77" y="37"/>
                      <a:pt x="70" y="40"/>
                      <a:pt x="62" y="36"/>
                    </a:cubicBezTo>
                    <a:cubicBezTo>
                      <a:pt x="62" y="22"/>
                      <a:pt x="63" y="11"/>
                      <a:pt x="6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9" name="Freeform 874"/>
              <p:cNvSpPr>
                <a:spLocks/>
              </p:cNvSpPr>
              <p:nvPr/>
            </p:nvSpPr>
            <p:spPr bwMode="auto">
              <a:xfrm>
                <a:off x="7353300" y="4391025"/>
                <a:ext cx="200025" cy="319087"/>
              </a:xfrm>
              <a:custGeom>
                <a:avLst/>
                <a:gdLst>
                  <a:gd name="T0" fmla="*/ 27 w 82"/>
                  <a:gd name="T1" fmla="*/ 77 h 131"/>
                  <a:gd name="T2" fmla="*/ 0 w 82"/>
                  <a:gd name="T3" fmla="*/ 94 h 131"/>
                  <a:gd name="T4" fmla="*/ 0 w 82"/>
                  <a:gd name="T5" fmla="*/ 110 h 131"/>
                  <a:gd name="T6" fmla="*/ 56 w 82"/>
                  <a:gd name="T7" fmla="*/ 128 h 131"/>
                  <a:gd name="T8" fmla="*/ 69 w 82"/>
                  <a:gd name="T9" fmla="*/ 97 h 131"/>
                  <a:gd name="T10" fmla="*/ 40 w 82"/>
                  <a:gd name="T11" fmla="*/ 94 h 131"/>
                  <a:gd name="T12" fmla="*/ 55 w 82"/>
                  <a:gd name="T13" fmla="*/ 86 h 131"/>
                  <a:gd name="T14" fmla="*/ 69 w 82"/>
                  <a:gd name="T15" fmla="*/ 77 h 131"/>
                  <a:gd name="T16" fmla="*/ 70 w 82"/>
                  <a:gd name="T17" fmla="*/ 27 h 131"/>
                  <a:gd name="T18" fmla="*/ 20 w 82"/>
                  <a:gd name="T19" fmla="*/ 3 h 131"/>
                  <a:gd name="T20" fmla="*/ 2 w 82"/>
                  <a:gd name="T21" fmla="*/ 25 h 131"/>
                  <a:gd name="T22" fmla="*/ 38 w 82"/>
                  <a:gd name="T23" fmla="*/ 33 h 131"/>
                  <a:gd name="T24" fmla="*/ 27 w 82"/>
                  <a:gd name="T25" fmla="*/ 7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31">
                    <a:moveTo>
                      <a:pt x="27" y="77"/>
                    </a:moveTo>
                    <a:cubicBezTo>
                      <a:pt x="17" y="83"/>
                      <a:pt x="3" y="82"/>
                      <a:pt x="0" y="94"/>
                    </a:cubicBezTo>
                    <a:cubicBezTo>
                      <a:pt x="0" y="99"/>
                      <a:pt x="0" y="105"/>
                      <a:pt x="0" y="110"/>
                    </a:cubicBezTo>
                    <a:cubicBezTo>
                      <a:pt x="6" y="119"/>
                      <a:pt x="37" y="131"/>
                      <a:pt x="56" y="128"/>
                    </a:cubicBezTo>
                    <a:cubicBezTo>
                      <a:pt x="74" y="125"/>
                      <a:pt x="82" y="108"/>
                      <a:pt x="69" y="97"/>
                    </a:cubicBezTo>
                    <a:cubicBezTo>
                      <a:pt x="56" y="97"/>
                      <a:pt x="50" y="97"/>
                      <a:pt x="40" y="94"/>
                    </a:cubicBezTo>
                    <a:cubicBezTo>
                      <a:pt x="45" y="89"/>
                      <a:pt x="51" y="89"/>
                      <a:pt x="55" y="86"/>
                    </a:cubicBezTo>
                    <a:cubicBezTo>
                      <a:pt x="59" y="84"/>
                      <a:pt x="66" y="80"/>
                      <a:pt x="69" y="77"/>
                    </a:cubicBezTo>
                    <a:cubicBezTo>
                      <a:pt x="74" y="69"/>
                      <a:pt x="76" y="39"/>
                      <a:pt x="70" y="27"/>
                    </a:cubicBezTo>
                    <a:cubicBezTo>
                      <a:pt x="62" y="10"/>
                      <a:pt x="35" y="0"/>
                      <a:pt x="20" y="3"/>
                    </a:cubicBezTo>
                    <a:cubicBezTo>
                      <a:pt x="12" y="4"/>
                      <a:pt x="0" y="14"/>
                      <a:pt x="2" y="25"/>
                    </a:cubicBezTo>
                    <a:cubicBezTo>
                      <a:pt x="5" y="41"/>
                      <a:pt x="22" y="29"/>
                      <a:pt x="38" y="33"/>
                    </a:cubicBezTo>
                    <a:cubicBezTo>
                      <a:pt x="49" y="50"/>
                      <a:pt x="40" y="70"/>
                      <a:pt x="2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0" name="Freeform 876"/>
              <p:cNvSpPr>
                <a:spLocks/>
              </p:cNvSpPr>
              <p:nvPr/>
            </p:nvSpPr>
            <p:spPr bwMode="auto">
              <a:xfrm>
                <a:off x="7575550" y="4489450"/>
                <a:ext cx="204788" cy="100012"/>
              </a:xfrm>
              <a:custGeom>
                <a:avLst/>
                <a:gdLst>
                  <a:gd name="T0" fmla="*/ 8 w 84"/>
                  <a:gd name="T1" fmla="*/ 32 h 41"/>
                  <a:gd name="T2" fmla="*/ 80 w 84"/>
                  <a:gd name="T3" fmla="*/ 25 h 41"/>
                  <a:gd name="T4" fmla="*/ 45 w 84"/>
                  <a:gd name="T5" fmla="*/ 2 h 41"/>
                  <a:gd name="T6" fmla="*/ 8 w 84"/>
                  <a:gd name="T7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41">
                    <a:moveTo>
                      <a:pt x="8" y="32"/>
                    </a:moveTo>
                    <a:cubicBezTo>
                      <a:pt x="25" y="41"/>
                      <a:pt x="76" y="41"/>
                      <a:pt x="80" y="25"/>
                    </a:cubicBezTo>
                    <a:cubicBezTo>
                      <a:pt x="84" y="5"/>
                      <a:pt x="59" y="3"/>
                      <a:pt x="45" y="2"/>
                    </a:cubicBezTo>
                    <a:cubicBezTo>
                      <a:pt x="20" y="0"/>
                      <a:pt x="0" y="3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3" name="组 922"/>
            <p:cNvGrpSpPr/>
            <p:nvPr/>
          </p:nvGrpSpPr>
          <p:grpSpPr>
            <a:xfrm>
              <a:off x="3010059" y="153842"/>
              <a:ext cx="1538291" cy="373006"/>
              <a:chOff x="9418638" y="6319837"/>
              <a:chExt cx="844550" cy="204787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29" name="Freeform 860"/>
              <p:cNvSpPr>
                <a:spLocks/>
              </p:cNvSpPr>
              <p:nvPr/>
            </p:nvSpPr>
            <p:spPr bwMode="auto">
              <a:xfrm>
                <a:off x="10142538" y="6319837"/>
                <a:ext cx="120650" cy="117475"/>
              </a:xfrm>
              <a:custGeom>
                <a:avLst/>
                <a:gdLst>
                  <a:gd name="T0" fmla="*/ 15 w 50"/>
                  <a:gd name="T1" fmla="*/ 1 h 48"/>
                  <a:gd name="T2" fmla="*/ 13 w 50"/>
                  <a:gd name="T3" fmla="*/ 25 h 48"/>
                  <a:gd name="T4" fmla="*/ 6 w 50"/>
                  <a:gd name="T5" fmla="*/ 27 h 48"/>
                  <a:gd name="T6" fmla="*/ 6 w 50"/>
                  <a:gd name="T7" fmla="*/ 43 h 48"/>
                  <a:gd name="T8" fmla="*/ 21 w 50"/>
                  <a:gd name="T9" fmla="*/ 37 h 48"/>
                  <a:gd name="T10" fmla="*/ 23 w 50"/>
                  <a:gd name="T11" fmla="*/ 21 h 48"/>
                  <a:gd name="T12" fmla="*/ 38 w 50"/>
                  <a:gd name="T13" fmla="*/ 20 h 48"/>
                  <a:gd name="T14" fmla="*/ 38 w 50"/>
                  <a:gd name="T15" fmla="*/ 30 h 48"/>
                  <a:gd name="T16" fmla="*/ 29 w 50"/>
                  <a:gd name="T17" fmla="*/ 43 h 48"/>
                  <a:gd name="T18" fmla="*/ 46 w 50"/>
                  <a:gd name="T19" fmla="*/ 41 h 48"/>
                  <a:gd name="T20" fmla="*/ 50 w 50"/>
                  <a:gd name="T21" fmla="*/ 8 h 48"/>
                  <a:gd name="T22" fmla="*/ 15 w 50"/>
                  <a:gd name="T23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8">
                    <a:moveTo>
                      <a:pt x="15" y="1"/>
                    </a:moveTo>
                    <a:cubicBezTo>
                      <a:pt x="15" y="9"/>
                      <a:pt x="14" y="16"/>
                      <a:pt x="13" y="25"/>
                    </a:cubicBezTo>
                    <a:cubicBezTo>
                      <a:pt x="11" y="25"/>
                      <a:pt x="9" y="26"/>
                      <a:pt x="6" y="27"/>
                    </a:cubicBezTo>
                    <a:cubicBezTo>
                      <a:pt x="3" y="31"/>
                      <a:pt x="0" y="39"/>
                      <a:pt x="6" y="43"/>
                    </a:cubicBezTo>
                    <a:cubicBezTo>
                      <a:pt x="12" y="44"/>
                      <a:pt x="17" y="40"/>
                      <a:pt x="21" y="37"/>
                    </a:cubicBezTo>
                    <a:cubicBezTo>
                      <a:pt x="21" y="33"/>
                      <a:pt x="20" y="25"/>
                      <a:pt x="23" y="21"/>
                    </a:cubicBezTo>
                    <a:cubicBezTo>
                      <a:pt x="28" y="21"/>
                      <a:pt x="32" y="20"/>
                      <a:pt x="38" y="20"/>
                    </a:cubicBezTo>
                    <a:cubicBezTo>
                      <a:pt x="38" y="23"/>
                      <a:pt x="38" y="27"/>
                      <a:pt x="38" y="30"/>
                    </a:cubicBezTo>
                    <a:cubicBezTo>
                      <a:pt x="31" y="31"/>
                      <a:pt x="25" y="36"/>
                      <a:pt x="29" y="43"/>
                    </a:cubicBezTo>
                    <a:cubicBezTo>
                      <a:pt x="35" y="48"/>
                      <a:pt x="41" y="43"/>
                      <a:pt x="46" y="41"/>
                    </a:cubicBezTo>
                    <a:cubicBezTo>
                      <a:pt x="47" y="30"/>
                      <a:pt x="47" y="17"/>
                      <a:pt x="50" y="8"/>
                    </a:cubicBezTo>
                    <a:cubicBezTo>
                      <a:pt x="42" y="2"/>
                      <a:pt x="25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0" name="Freeform 882"/>
              <p:cNvSpPr>
                <a:spLocks/>
              </p:cNvSpPr>
              <p:nvPr/>
            </p:nvSpPr>
            <p:spPr bwMode="auto">
              <a:xfrm>
                <a:off x="9504363" y="6343650"/>
                <a:ext cx="79375" cy="134937"/>
              </a:xfrm>
              <a:custGeom>
                <a:avLst/>
                <a:gdLst>
                  <a:gd name="T0" fmla="*/ 17 w 33"/>
                  <a:gd name="T1" fmla="*/ 0 h 55"/>
                  <a:gd name="T2" fmla="*/ 15 w 33"/>
                  <a:gd name="T3" fmla="*/ 33 h 55"/>
                  <a:gd name="T4" fmla="*/ 7 w 33"/>
                  <a:gd name="T5" fmla="*/ 34 h 55"/>
                  <a:gd name="T6" fmla="*/ 4 w 33"/>
                  <a:gd name="T7" fmla="*/ 52 h 55"/>
                  <a:gd name="T8" fmla="*/ 20 w 33"/>
                  <a:gd name="T9" fmla="*/ 42 h 55"/>
                  <a:gd name="T10" fmla="*/ 22 w 33"/>
                  <a:gd name="T11" fmla="*/ 17 h 55"/>
                  <a:gd name="T12" fmla="*/ 33 w 33"/>
                  <a:gd name="T13" fmla="*/ 24 h 55"/>
                  <a:gd name="T14" fmla="*/ 17 w 33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7" y="0"/>
                    </a:moveTo>
                    <a:cubicBezTo>
                      <a:pt x="14" y="10"/>
                      <a:pt x="16" y="25"/>
                      <a:pt x="15" y="33"/>
                    </a:cubicBezTo>
                    <a:cubicBezTo>
                      <a:pt x="12" y="33"/>
                      <a:pt x="9" y="33"/>
                      <a:pt x="7" y="34"/>
                    </a:cubicBezTo>
                    <a:cubicBezTo>
                      <a:pt x="3" y="37"/>
                      <a:pt x="0" y="47"/>
                      <a:pt x="4" y="52"/>
                    </a:cubicBezTo>
                    <a:cubicBezTo>
                      <a:pt x="10" y="55"/>
                      <a:pt x="19" y="46"/>
                      <a:pt x="20" y="42"/>
                    </a:cubicBezTo>
                    <a:cubicBezTo>
                      <a:pt x="23" y="35"/>
                      <a:pt x="19" y="25"/>
                      <a:pt x="22" y="17"/>
                    </a:cubicBezTo>
                    <a:cubicBezTo>
                      <a:pt x="26" y="19"/>
                      <a:pt x="27" y="23"/>
                      <a:pt x="33" y="24"/>
                    </a:cubicBezTo>
                    <a:cubicBezTo>
                      <a:pt x="33" y="13"/>
                      <a:pt x="28" y="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4" name="Freeform 910"/>
              <p:cNvSpPr>
                <a:spLocks/>
              </p:cNvSpPr>
              <p:nvPr/>
            </p:nvSpPr>
            <p:spPr bwMode="auto">
              <a:xfrm>
                <a:off x="9782175" y="6332537"/>
                <a:ext cx="106363" cy="138112"/>
              </a:xfrm>
              <a:custGeom>
                <a:avLst/>
                <a:gdLst>
                  <a:gd name="T0" fmla="*/ 32 w 44"/>
                  <a:gd name="T1" fmla="*/ 28 h 57"/>
                  <a:gd name="T2" fmla="*/ 14 w 44"/>
                  <a:gd name="T3" fmla="*/ 27 h 57"/>
                  <a:gd name="T4" fmla="*/ 14 w 44"/>
                  <a:gd name="T5" fmla="*/ 11 h 57"/>
                  <a:gd name="T6" fmla="*/ 16 w 44"/>
                  <a:gd name="T7" fmla="*/ 54 h 57"/>
                  <a:gd name="T8" fmla="*/ 13 w 44"/>
                  <a:gd name="T9" fmla="*/ 36 h 57"/>
                  <a:gd name="T10" fmla="*/ 31 w 44"/>
                  <a:gd name="T11" fmla="*/ 37 h 57"/>
                  <a:gd name="T12" fmla="*/ 34 w 44"/>
                  <a:gd name="T13" fmla="*/ 57 h 57"/>
                  <a:gd name="T14" fmla="*/ 38 w 44"/>
                  <a:gd name="T15" fmla="*/ 37 h 57"/>
                  <a:gd name="T16" fmla="*/ 40 w 44"/>
                  <a:gd name="T17" fmla="*/ 19 h 57"/>
                  <a:gd name="T18" fmla="*/ 44 w 44"/>
                  <a:gd name="T19" fmla="*/ 6 h 57"/>
                  <a:gd name="T20" fmla="*/ 32 w 44"/>
                  <a:gd name="T21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7">
                    <a:moveTo>
                      <a:pt x="32" y="28"/>
                    </a:moveTo>
                    <a:cubicBezTo>
                      <a:pt x="27" y="31"/>
                      <a:pt x="19" y="30"/>
                      <a:pt x="14" y="27"/>
                    </a:cubicBezTo>
                    <a:cubicBezTo>
                      <a:pt x="13" y="22"/>
                      <a:pt x="22" y="14"/>
                      <a:pt x="14" y="11"/>
                    </a:cubicBezTo>
                    <a:cubicBezTo>
                      <a:pt x="8" y="16"/>
                      <a:pt x="0" y="53"/>
                      <a:pt x="16" y="54"/>
                    </a:cubicBezTo>
                    <a:cubicBezTo>
                      <a:pt x="18" y="48"/>
                      <a:pt x="9" y="44"/>
                      <a:pt x="13" y="36"/>
                    </a:cubicBezTo>
                    <a:cubicBezTo>
                      <a:pt x="18" y="39"/>
                      <a:pt x="27" y="35"/>
                      <a:pt x="31" y="37"/>
                    </a:cubicBezTo>
                    <a:cubicBezTo>
                      <a:pt x="35" y="41"/>
                      <a:pt x="29" y="57"/>
                      <a:pt x="34" y="57"/>
                    </a:cubicBezTo>
                    <a:cubicBezTo>
                      <a:pt x="41" y="54"/>
                      <a:pt x="37" y="44"/>
                      <a:pt x="38" y="37"/>
                    </a:cubicBezTo>
                    <a:cubicBezTo>
                      <a:pt x="39" y="31"/>
                      <a:pt x="41" y="26"/>
                      <a:pt x="40" y="19"/>
                    </a:cubicBezTo>
                    <a:cubicBezTo>
                      <a:pt x="42" y="15"/>
                      <a:pt x="42" y="9"/>
                      <a:pt x="44" y="6"/>
                    </a:cubicBezTo>
                    <a:cubicBezTo>
                      <a:pt x="31" y="0"/>
                      <a:pt x="33" y="18"/>
                      <a:pt x="3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5" name="Freeform 912"/>
              <p:cNvSpPr>
                <a:spLocks/>
              </p:cNvSpPr>
              <p:nvPr/>
            </p:nvSpPr>
            <p:spPr bwMode="auto">
              <a:xfrm>
                <a:off x="9582150" y="6338887"/>
                <a:ext cx="119063" cy="185737"/>
              </a:xfrm>
              <a:custGeom>
                <a:avLst/>
                <a:gdLst>
                  <a:gd name="T0" fmla="*/ 9 w 49"/>
                  <a:gd name="T1" fmla="*/ 21 h 76"/>
                  <a:gd name="T2" fmla="*/ 33 w 49"/>
                  <a:gd name="T3" fmla="*/ 58 h 76"/>
                  <a:gd name="T4" fmla="*/ 27 w 49"/>
                  <a:gd name="T5" fmla="*/ 62 h 76"/>
                  <a:gd name="T6" fmla="*/ 9 w 49"/>
                  <a:gd name="T7" fmla="*/ 48 h 76"/>
                  <a:gd name="T8" fmla="*/ 38 w 49"/>
                  <a:gd name="T9" fmla="*/ 64 h 76"/>
                  <a:gd name="T10" fmla="*/ 16 w 49"/>
                  <a:gd name="T11" fmla="*/ 21 h 76"/>
                  <a:gd name="T12" fmla="*/ 31 w 49"/>
                  <a:gd name="T13" fmla="*/ 13 h 76"/>
                  <a:gd name="T14" fmla="*/ 46 w 49"/>
                  <a:gd name="T15" fmla="*/ 20 h 76"/>
                  <a:gd name="T16" fmla="*/ 9 w 49"/>
                  <a:gd name="T17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6">
                    <a:moveTo>
                      <a:pt x="9" y="21"/>
                    </a:moveTo>
                    <a:cubicBezTo>
                      <a:pt x="6" y="43"/>
                      <a:pt x="30" y="40"/>
                      <a:pt x="33" y="58"/>
                    </a:cubicBezTo>
                    <a:cubicBezTo>
                      <a:pt x="31" y="60"/>
                      <a:pt x="29" y="62"/>
                      <a:pt x="27" y="62"/>
                    </a:cubicBezTo>
                    <a:cubicBezTo>
                      <a:pt x="17" y="64"/>
                      <a:pt x="13" y="51"/>
                      <a:pt x="9" y="48"/>
                    </a:cubicBezTo>
                    <a:cubicBezTo>
                      <a:pt x="0" y="63"/>
                      <a:pt x="27" y="76"/>
                      <a:pt x="38" y="64"/>
                    </a:cubicBezTo>
                    <a:cubicBezTo>
                      <a:pt x="49" y="43"/>
                      <a:pt x="13" y="37"/>
                      <a:pt x="16" y="21"/>
                    </a:cubicBezTo>
                    <a:cubicBezTo>
                      <a:pt x="17" y="16"/>
                      <a:pt x="25" y="12"/>
                      <a:pt x="31" y="13"/>
                    </a:cubicBezTo>
                    <a:cubicBezTo>
                      <a:pt x="38" y="13"/>
                      <a:pt x="38" y="21"/>
                      <a:pt x="46" y="20"/>
                    </a:cubicBezTo>
                    <a:cubicBezTo>
                      <a:pt x="49" y="0"/>
                      <a:pt x="12" y="3"/>
                      <a:pt x="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6" name="Freeform 914"/>
              <p:cNvSpPr>
                <a:spLocks/>
              </p:cNvSpPr>
              <p:nvPr/>
            </p:nvSpPr>
            <p:spPr bwMode="auto">
              <a:xfrm>
                <a:off x="9418638" y="6364287"/>
                <a:ext cx="23813" cy="33337"/>
              </a:xfrm>
              <a:custGeom>
                <a:avLst/>
                <a:gdLst>
                  <a:gd name="T0" fmla="*/ 5 w 10"/>
                  <a:gd name="T1" fmla="*/ 14 h 14"/>
                  <a:gd name="T2" fmla="*/ 7 w 10"/>
                  <a:gd name="T3" fmla="*/ 0 h 14"/>
                  <a:gd name="T4" fmla="*/ 3 w 10"/>
                  <a:gd name="T5" fmla="*/ 0 h 14"/>
                  <a:gd name="T6" fmla="*/ 5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5" y="14"/>
                    </a:moveTo>
                    <a:cubicBezTo>
                      <a:pt x="8" y="9"/>
                      <a:pt x="10" y="4"/>
                      <a:pt x="7" y="0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5" y="7"/>
                      <a:pt x="0" y="11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7" name="Freeform 915"/>
              <p:cNvSpPr>
                <a:spLocks/>
              </p:cNvSpPr>
              <p:nvPr/>
            </p:nvSpPr>
            <p:spPr bwMode="auto">
              <a:xfrm>
                <a:off x="9678988" y="6364287"/>
                <a:ext cx="107950" cy="130175"/>
              </a:xfrm>
              <a:custGeom>
                <a:avLst/>
                <a:gdLst>
                  <a:gd name="T0" fmla="*/ 29 w 44"/>
                  <a:gd name="T1" fmla="*/ 7 h 54"/>
                  <a:gd name="T2" fmla="*/ 43 w 44"/>
                  <a:gd name="T3" fmla="*/ 13 h 54"/>
                  <a:gd name="T4" fmla="*/ 28 w 44"/>
                  <a:gd name="T5" fmla="*/ 0 h 54"/>
                  <a:gd name="T6" fmla="*/ 13 w 44"/>
                  <a:gd name="T7" fmla="*/ 45 h 54"/>
                  <a:gd name="T8" fmla="*/ 43 w 44"/>
                  <a:gd name="T9" fmla="*/ 40 h 54"/>
                  <a:gd name="T10" fmla="*/ 17 w 44"/>
                  <a:gd name="T11" fmla="*/ 37 h 54"/>
                  <a:gd name="T12" fmla="*/ 29 w 44"/>
                  <a:gd name="T13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4">
                    <a:moveTo>
                      <a:pt x="29" y="7"/>
                    </a:moveTo>
                    <a:cubicBezTo>
                      <a:pt x="37" y="6"/>
                      <a:pt x="36" y="15"/>
                      <a:pt x="43" y="13"/>
                    </a:cubicBezTo>
                    <a:cubicBezTo>
                      <a:pt x="44" y="2"/>
                      <a:pt x="32" y="0"/>
                      <a:pt x="28" y="0"/>
                    </a:cubicBezTo>
                    <a:cubicBezTo>
                      <a:pt x="12" y="1"/>
                      <a:pt x="0" y="31"/>
                      <a:pt x="13" y="45"/>
                    </a:cubicBezTo>
                    <a:cubicBezTo>
                      <a:pt x="19" y="52"/>
                      <a:pt x="40" y="54"/>
                      <a:pt x="43" y="40"/>
                    </a:cubicBezTo>
                    <a:cubicBezTo>
                      <a:pt x="37" y="43"/>
                      <a:pt x="20" y="45"/>
                      <a:pt x="17" y="37"/>
                    </a:cubicBezTo>
                    <a:cubicBezTo>
                      <a:pt x="13" y="26"/>
                      <a:pt x="17" y="8"/>
                      <a:pt x="2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8" name="Freeform 916"/>
              <p:cNvSpPr>
                <a:spLocks/>
              </p:cNvSpPr>
              <p:nvPr/>
            </p:nvSpPr>
            <p:spPr bwMode="auto">
              <a:xfrm>
                <a:off x="10079038" y="6375400"/>
                <a:ext cx="90488" cy="117475"/>
              </a:xfrm>
              <a:custGeom>
                <a:avLst/>
                <a:gdLst>
                  <a:gd name="T0" fmla="*/ 7 w 37"/>
                  <a:gd name="T1" fmla="*/ 36 h 48"/>
                  <a:gd name="T2" fmla="*/ 12 w 37"/>
                  <a:gd name="T3" fmla="*/ 2 h 48"/>
                  <a:gd name="T4" fmla="*/ 8 w 37"/>
                  <a:gd name="T5" fmla="*/ 1 h 48"/>
                  <a:gd name="T6" fmla="*/ 0 w 37"/>
                  <a:gd name="T7" fmla="*/ 45 h 48"/>
                  <a:gd name="T8" fmla="*/ 34 w 37"/>
                  <a:gd name="T9" fmla="*/ 35 h 48"/>
                  <a:gd name="T10" fmla="*/ 7 w 37"/>
                  <a:gd name="T11" fmla="*/ 3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8">
                    <a:moveTo>
                      <a:pt x="7" y="36"/>
                    </a:moveTo>
                    <a:cubicBezTo>
                      <a:pt x="9" y="26"/>
                      <a:pt x="11" y="14"/>
                      <a:pt x="12" y="2"/>
                    </a:cubicBezTo>
                    <a:cubicBezTo>
                      <a:pt x="10" y="2"/>
                      <a:pt x="10" y="0"/>
                      <a:pt x="8" y="1"/>
                    </a:cubicBezTo>
                    <a:cubicBezTo>
                      <a:pt x="4" y="15"/>
                      <a:pt x="2" y="33"/>
                      <a:pt x="0" y="45"/>
                    </a:cubicBezTo>
                    <a:cubicBezTo>
                      <a:pt x="13" y="44"/>
                      <a:pt x="37" y="48"/>
                      <a:pt x="34" y="35"/>
                    </a:cubicBezTo>
                    <a:cubicBezTo>
                      <a:pt x="27" y="34"/>
                      <a:pt x="12" y="40"/>
                      <a:pt x="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9" name="Freeform 917"/>
              <p:cNvSpPr>
                <a:spLocks noEditPoints="1"/>
              </p:cNvSpPr>
              <p:nvPr/>
            </p:nvSpPr>
            <p:spPr bwMode="auto">
              <a:xfrm>
                <a:off x="9886950" y="6370637"/>
                <a:ext cx="87313" cy="96837"/>
              </a:xfrm>
              <a:custGeom>
                <a:avLst/>
                <a:gdLst>
                  <a:gd name="T0" fmla="*/ 18 w 36"/>
                  <a:gd name="T1" fmla="*/ 10 h 40"/>
                  <a:gd name="T2" fmla="*/ 11 w 36"/>
                  <a:gd name="T3" fmla="*/ 5 h 40"/>
                  <a:gd name="T4" fmla="*/ 19 w 36"/>
                  <a:gd name="T5" fmla="*/ 39 h 40"/>
                  <a:gd name="T6" fmla="*/ 36 w 36"/>
                  <a:gd name="T7" fmla="*/ 15 h 40"/>
                  <a:gd name="T8" fmla="*/ 18 w 36"/>
                  <a:gd name="T9" fmla="*/ 10 h 40"/>
                  <a:gd name="T10" fmla="*/ 22 w 36"/>
                  <a:gd name="T11" fmla="*/ 34 h 40"/>
                  <a:gd name="T12" fmla="*/ 12 w 36"/>
                  <a:gd name="T13" fmla="*/ 20 h 40"/>
                  <a:gd name="T14" fmla="*/ 29 w 36"/>
                  <a:gd name="T15" fmla="*/ 17 h 40"/>
                  <a:gd name="T16" fmla="*/ 22 w 36"/>
                  <a:gd name="T1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0">
                    <a:moveTo>
                      <a:pt x="18" y="10"/>
                    </a:moveTo>
                    <a:cubicBezTo>
                      <a:pt x="18" y="7"/>
                      <a:pt x="14" y="0"/>
                      <a:pt x="11" y="5"/>
                    </a:cubicBezTo>
                    <a:cubicBezTo>
                      <a:pt x="0" y="17"/>
                      <a:pt x="7" y="39"/>
                      <a:pt x="19" y="39"/>
                    </a:cubicBezTo>
                    <a:cubicBezTo>
                      <a:pt x="31" y="40"/>
                      <a:pt x="34" y="27"/>
                      <a:pt x="36" y="15"/>
                    </a:cubicBezTo>
                    <a:cubicBezTo>
                      <a:pt x="32" y="12"/>
                      <a:pt x="25" y="5"/>
                      <a:pt x="18" y="10"/>
                    </a:cubicBezTo>
                    <a:close/>
                    <a:moveTo>
                      <a:pt x="22" y="34"/>
                    </a:moveTo>
                    <a:cubicBezTo>
                      <a:pt x="16" y="32"/>
                      <a:pt x="12" y="27"/>
                      <a:pt x="12" y="20"/>
                    </a:cubicBezTo>
                    <a:cubicBezTo>
                      <a:pt x="12" y="13"/>
                      <a:pt x="25" y="15"/>
                      <a:pt x="29" y="17"/>
                    </a:cubicBezTo>
                    <a:cubicBezTo>
                      <a:pt x="30" y="26"/>
                      <a:pt x="27" y="30"/>
                      <a:pt x="2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0" name="Freeform 920"/>
              <p:cNvSpPr>
                <a:spLocks noEditPoints="1"/>
              </p:cNvSpPr>
              <p:nvPr/>
            </p:nvSpPr>
            <p:spPr bwMode="auto">
              <a:xfrm>
                <a:off x="9952038" y="6389687"/>
                <a:ext cx="107950" cy="95250"/>
              </a:xfrm>
              <a:custGeom>
                <a:avLst/>
                <a:gdLst>
                  <a:gd name="T0" fmla="*/ 12 w 44"/>
                  <a:gd name="T1" fmla="*/ 4 h 39"/>
                  <a:gd name="T2" fmla="*/ 43 w 44"/>
                  <a:gd name="T3" fmla="*/ 17 h 39"/>
                  <a:gd name="T4" fmla="*/ 12 w 44"/>
                  <a:gd name="T5" fmla="*/ 4 h 39"/>
                  <a:gd name="T6" fmla="*/ 18 w 44"/>
                  <a:gd name="T7" fmla="*/ 10 h 39"/>
                  <a:gd name="T8" fmla="*/ 36 w 44"/>
                  <a:gd name="T9" fmla="*/ 16 h 39"/>
                  <a:gd name="T10" fmla="*/ 18 w 44"/>
                  <a:gd name="T1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9">
                    <a:moveTo>
                      <a:pt x="12" y="4"/>
                    </a:moveTo>
                    <a:cubicBezTo>
                      <a:pt x="0" y="35"/>
                      <a:pt x="42" y="39"/>
                      <a:pt x="43" y="17"/>
                    </a:cubicBezTo>
                    <a:cubicBezTo>
                      <a:pt x="44" y="1"/>
                      <a:pt x="26" y="0"/>
                      <a:pt x="12" y="4"/>
                    </a:cubicBezTo>
                    <a:close/>
                    <a:moveTo>
                      <a:pt x="18" y="10"/>
                    </a:moveTo>
                    <a:cubicBezTo>
                      <a:pt x="26" y="6"/>
                      <a:pt x="36" y="8"/>
                      <a:pt x="36" y="16"/>
                    </a:cubicBezTo>
                    <a:cubicBezTo>
                      <a:pt x="36" y="28"/>
                      <a:pt x="15" y="28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1" name="Freeform 925"/>
              <p:cNvSpPr>
                <a:spLocks/>
              </p:cNvSpPr>
              <p:nvPr/>
            </p:nvSpPr>
            <p:spPr bwMode="auto">
              <a:xfrm>
                <a:off x="9859963" y="6499225"/>
                <a:ext cx="128588" cy="12700"/>
              </a:xfrm>
              <a:custGeom>
                <a:avLst/>
                <a:gdLst>
                  <a:gd name="T0" fmla="*/ 23 w 53"/>
                  <a:gd name="T1" fmla="*/ 1 h 5"/>
                  <a:gd name="T2" fmla="*/ 0 w 53"/>
                  <a:gd name="T3" fmla="*/ 5 h 5"/>
                  <a:gd name="T4" fmla="*/ 53 w 53"/>
                  <a:gd name="T5" fmla="*/ 5 h 5"/>
                  <a:gd name="T6" fmla="*/ 23 w 53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">
                    <a:moveTo>
                      <a:pt x="23" y="1"/>
                    </a:moveTo>
                    <a:cubicBezTo>
                      <a:pt x="15" y="1"/>
                      <a:pt x="7" y="3"/>
                      <a:pt x="0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3" y="2"/>
                      <a:pt x="33" y="0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4" name="Freeform 870"/>
            <p:cNvSpPr>
              <a:spLocks/>
            </p:cNvSpPr>
            <p:nvPr/>
          </p:nvSpPr>
          <p:spPr bwMode="auto">
            <a:xfrm rot="394503">
              <a:off x="197293" y="162155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870"/>
            <p:cNvSpPr>
              <a:spLocks/>
            </p:cNvSpPr>
            <p:nvPr/>
          </p:nvSpPr>
          <p:spPr bwMode="auto">
            <a:xfrm rot="394503">
              <a:off x="2037292" y="788468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870"/>
            <p:cNvSpPr>
              <a:spLocks/>
            </p:cNvSpPr>
            <p:nvPr/>
          </p:nvSpPr>
          <p:spPr bwMode="auto">
            <a:xfrm rot="394503">
              <a:off x="2285321" y="1363561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870"/>
            <p:cNvSpPr>
              <a:spLocks/>
            </p:cNvSpPr>
            <p:nvPr/>
          </p:nvSpPr>
          <p:spPr bwMode="auto">
            <a:xfrm rot="394503">
              <a:off x="739056" y="2253689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635"/>
            <p:cNvSpPr>
              <a:spLocks/>
            </p:cNvSpPr>
            <p:nvPr/>
          </p:nvSpPr>
          <p:spPr bwMode="auto">
            <a:xfrm rot="3469135">
              <a:off x="2069455" y="3158384"/>
              <a:ext cx="100809" cy="284262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98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26" name="组 1225"/>
          <p:cNvGrpSpPr/>
          <p:nvPr userDrawn="1"/>
        </p:nvGrpSpPr>
        <p:grpSpPr>
          <a:xfrm>
            <a:off x="343637" y="314705"/>
            <a:ext cx="1751939" cy="999088"/>
            <a:chOff x="343638" y="314705"/>
            <a:chExt cx="1420240" cy="809928"/>
          </a:xfrm>
          <a:blipFill>
            <a:blip r:embed="rId2"/>
            <a:stretch>
              <a:fillRect/>
            </a:stretch>
          </a:blipFill>
        </p:grpSpPr>
        <p:grpSp>
          <p:nvGrpSpPr>
            <p:cNvPr id="1227" name="组 1226"/>
            <p:cNvGrpSpPr/>
            <p:nvPr/>
          </p:nvGrpSpPr>
          <p:grpSpPr>
            <a:xfrm>
              <a:off x="343638" y="314705"/>
              <a:ext cx="821894" cy="809928"/>
              <a:chOff x="2561321" y="682567"/>
              <a:chExt cx="821894" cy="809928"/>
            </a:xfrm>
            <a:grpFill/>
          </p:grpSpPr>
          <p:sp>
            <p:nvSpPr>
              <p:cNvPr id="1240" name="Freeform 788"/>
              <p:cNvSpPr>
                <a:spLocks noEditPoints="1"/>
              </p:cNvSpPr>
              <p:nvPr/>
            </p:nvSpPr>
            <p:spPr bwMode="auto">
              <a:xfrm>
                <a:off x="2609770" y="682567"/>
                <a:ext cx="643672" cy="692769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1" name="Freeform 823"/>
              <p:cNvSpPr>
                <a:spLocks noEditPoints="1"/>
              </p:cNvSpPr>
              <p:nvPr/>
            </p:nvSpPr>
            <p:spPr bwMode="auto">
              <a:xfrm>
                <a:off x="2609770" y="1300626"/>
                <a:ext cx="136694" cy="123951"/>
              </a:xfrm>
              <a:custGeom>
                <a:avLst/>
                <a:gdLst>
                  <a:gd name="T0" fmla="*/ 1 w 52"/>
                  <a:gd name="T1" fmla="*/ 20 h 48"/>
                  <a:gd name="T2" fmla="*/ 13 w 52"/>
                  <a:gd name="T3" fmla="*/ 39 h 48"/>
                  <a:gd name="T4" fmla="*/ 25 w 52"/>
                  <a:gd name="T5" fmla="*/ 36 h 48"/>
                  <a:gd name="T6" fmla="*/ 39 w 52"/>
                  <a:gd name="T7" fmla="*/ 45 h 48"/>
                  <a:gd name="T8" fmla="*/ 52 w 52"/>
                  <a:gd name="T9" fmla="*/ 19 h 48"/>
                  <a:gd name="T10" fmla="*/ 1 w 52"/>
                  <a:gd name="T11" fmla="*/ 20 h 48"/>
                  <a:gd name="T12" fmla="*/ 29 w 52"/>
                  <a:gd name="T13" fmla="*/ 21 h 48"/>
                  <a:gd name="T14" fmla="*/ 44 w 52"/>
                  <a:gd name="T15" fmla="*/ 24 h 48"/>
                  <a:gd name="T16" fmla="*/ 36 w 52"/>
                  <a:gd name="T17" fmla="*/ 38 h 48"/>
                  <a:gd name="T18" fmla="*/ 29 w 52"/>
                  <a:gd name="T19" fmla="*/ 21 h 48"/>
                  <a:gd name="T20" fmla="*/ 19 w 52"/>
                  <a:gd name="T21" fmla="*/ 32 h 48"/>
                  <a:gd name="T22" fmla="*/ 10 w 52"/>
                  <a:gd name="T23" fmla="*/ 30 h 48"/>
                  <a:gd name="T24" fmla="*/ 8 w 52"/>
                  <a:gd name="T25" fmla="*/ 18 h 48"/>
                  <a:gd name="T26" fmla="*/ 21 w 52"/>
                  <a:gd name="T27" fmla="*/ 19 h 48"/>
                  <a:gd name="T28" fmla="*/ 19 w 52"/>
                  <a:gd name="T2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48">
                    <a:moveTo>
                      <a:pt x="1" y="20"/>
                    </a:moveTo>
                    <a:cubicBezTo>
                      <a:pt x="0" y="28"/>
                      <a:pt x="6" y="36"/>
                      <a:pt x="13" y="39"/>
                    </a:cubicBezTo>
                    <a:cubicBezTo>
                      <a:pt x="19" y="41"/>
                      <a:pt x="24" y="36"/>
                      <a:pt x="25" y="36"/>
                    </a:cubicBezTo>
                    <a:cubicBezTo>
                      <a:pt x="29" y="37"/>
                      <a:pt x="33" y="48"/>
                      <a:pt x="39" y="45"/>
                    </a:cubicBezTo>
                    <a:cubicBezTo>
                      <a:pt x="48" y="41"/>
                      <a:pt x="52" y="32"/>
                      <a:pt x="52" y="19"/>
                    </a:cubicBezTo>
                    <a:cubicBezTo>
                      <a:pt x="35" y="17"/>
                      <a:pt x="3" y="0"/>
                      <a:pt x="1" y="20"/>
                    </a:cubicBezTo>
                    <a:close/>
                    <a:moveTo>
                      <a:pt x="29" y="21"/>
                    </a:moveTo>
                    <a:cubicBezTo>
                      <a:pt x="35" y="21"/>
                      <a:pt x="38" y="24"/>
                      <a:pt x="44" y="24"/>
                    </a:cubicBezTo>
                    <a:cubicBezTo>
                      <a:pt x="43" y="31"/>
                      <a:pt x="41" y="35"/>
                      <a:pt x="36" y="38"/>
                    </a:cubicBezTo>
                    <a:cubicBezTo>
                      <a:pt x="29" y="37"/>
                      <a:pt x="26" y="28"/>
                      <a:pt x="29" y="21"/>
                    </a:cubicBezTo>
                    <a:close/>
                    <a:moveTo>
                      <a:pt x="19" y="32"/>
                    </a:moveTo>
                    <a:cubicBezTo>
                      <a:pt x="14" y="33"/>
                      <a:pt x="15" y="29"/>
                      <a:pt x="10" y="30"/>
                    </a:cubicBezTo>
                    <a:cubicBezTo>
                      <a:pt x="8" y="27"/>
                      <a:pt x="7" y="23"/>
                      <a:pt x="8" y="18"/>
                    </a:cubicBezTo>
                    <a:cubicBezTo>
                      <a:pt x="14" y="17"/>
                      <a:pt x="16" y="20"/>
                      <a:pt x="21" y="19"/>
                    </a:cubicBezTo>
                    <a:cubicBezTo>
                      <a:pt x="20" y="24"/>
                      <a:pt x="21" y="27"/>
                      <a:pt x="1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831"/>
              <p:cNvSpPr>
                <a:spLocks noEditPoints="1"/>
              </p:cNvSpPr>
              <p:nvPr/>
            </p:nvSpPr>
            <p:spPr bwMode="auto">
              <a:xfrm>
                <a:off x="2609770" y="1380429"/>
                <a:ext cx="147076" cy="112066"/>
              </a:xfrm>
              <a:custGeom>
                <a:avLst/>
                <a:gdLst>
                  <a:gd name="T0" fmla="*/ 35 w 56"/>
                  <a:gd name="T1" fmla="*/ 40 h 43"/>
                  <a:gd name="T2" fmla="*/ 1 w 56"/>
                  <a:gd name="T3" fmla="*/ 21 h 43"/>
                  <a:gd name="T4" fmla="*/ 35 w 56"/>
                  <a:gd name="T5" fmla="*/ 40 h 43"/>
                  <a:gd name="T6" fmla="*/ 33 w 56"/>
                  <a:gd name="T7" fmla="*/ 26 h 43"/>
                  <a:gd name="T8" fmla="*/ 32 w 56"/>
                  <a:gd name="T9" fmla="*/ 33 h 43"/>
                  <a:gd name="T10" fmla="*/ 9 w 56"/>
                  <a:gd name="T11" fmla="*/ 21 h 43"/>
                  <a:gd name="T12" fmla="*/ 33 w 56"/>
                  <a:gd name="T1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3">
                    <a:moveTo>
                      <a:pt x="35" y="40"/>
                    </a:moveTo>
                    <a:cubicBezTo>
                      <a:pt x="56" y="17"/>
                      <a:pt x="3" y="0"/>
                      <a:pt x="1" y="21"/>
                    </a:cubicBezTo>
                    <a:cubicBezTo>
                      <a:pt x="0" y="34"/>
                      <a:pt x="21" y="43"/>
                      <a:pt x="35" y="40"/>
                    </a:cubicBezTo>
                    <a:close/>
                    <a:moveTo>
                      <a:pt x="33" y="26"/>
                    </a:moveTo>
                    <a:cubicBezTo>
                      <a:pt x="32" y="28"/>
                      <a:pt x="32" y="30"/>
                      <a:pt x="32" y="33"/>
                    </a:cubicBezTo>
                    <a:cubicBezTo>
                      <a:pt x="22" y="37"/>
                      <a:pt x="10" y="31"/>
                      <a:pt x="9" y="21"/>
                    </a:cubicBezTo>
                    <a:cubicBezTo>
                      <a:pt x="17" y="16"/>
                      <a:pt x="27" y="22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243" name="组 1242"/>
              <p:cNvGrpSpPr/>
              <p:nvPr/>
            </p:nvGrpSpPr>
            <p:grpSpPr>
              <a:xfrm>
                <a:off x="2561321" y="694453"/>
                <a:ext cx="821894" cy="582400"/>
                <a:chOff x="2561321" y="694453"/>
                <a:chExt cx="821894" cy="582400"/>
              </a:xfrm>
              <a:grpFill/>
            </p:grpSpPr>
            <p:sp>
              <p:nvSpPr>
                <p:cNvPr id="1244" name="Freeform 636"/>
                <p:cNvSpPr>
                  <a:spLocks/>
                </p:cNvSpPr>
                <p:nvPr/>
              </p:nvSpPr>
              <p:spPr bwMode="auto">
                <a:xfrm>
                  <a:off x="3275936" y="745392"/>
                  <a:ext cx="107279" cy="283560"/>
                </a:xfrm>
                <a:custGeom>
                  <a:avLst/>
                  <a:gdLst>
                    <a:gd name="T0" fmla="*/ 35 w 41"/>
                    <a:gd name="T1" fmla="*/ 30 h 109"/>
                    <a:gd name="T2" fmla="*/ 21 w 41"/>
                    <a:gd name="T3" fmla="*/ 0 h 109"/>
                    <a:gd name="T4" fmla="*/ 0 w 41"/>
                    <a:gd name="T5" fmla="*/ 21 h 109"/>
                    <a:gd name="T6" fmla="*/ 13 w 41"/>
                    <a:gd name="T7" fmla="*/ 26 h 109"/>
                    <a:gd name="T8" fmla="*/ 4 w 41"/>
                    <a:gd name="T9" fmla="*/ 88 h 109"/>
                    <a:gd name="T10" fmla="*/ 17 w 41"/>
                    <a:gd name="T11" fmla="*/ 109 h 109"/>
                    <a:gd name="T12" fmla="*/ 12 w 41"/>
                    <a:gd name="T13" fmla="*/ 91 h 109"/>
                    <a:gd name="T14" fmla="*/ 19 w 41"/>
                    <a:gd name="T15" fmla="*/ 27 h 109"/>
                    <a:gd name="T16" fmla="*/ 35 w 41"/>
                    <a:gd name="T17" fmla="*/ 3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109">
                      <a:moveTo>
                        <a:pt x="35" y="30"/>
                      </a:moveTo>
                      <a:cubicBezTo>
                        <a:pt x="41" y="16"/>
                        <a:pt x="30" y="8"/>
                        <a:pt x="21" y="0"/>
                      </a:cubicBezTo>
                      <a:cubicBezTo>
                        <a:pt x="14" y="7"/>
                        <a:pt x="6" y="12"/>
                        <a:pt x="0" y="21"/>
                      </a:cubicBezTo>
                      <a:cubicBezTo>
                        <a:pt x="3" y="26"/>
                        <a:pt x="7" y="23"/>
                        <a:pt x="13" y="26"/>
                      </a:cubicBezTo>
                      <a:cubicBezTo>
                        <a:pt x="3" y="44"/>
                        <a:pt x="28" y="73"/>
                        <a:pt x="4" y="88"/>
                      </a:cubicBezTo>
                      <a:cubicBezTo>
                        <a:pt x="4" y="96"/>
                        <a:pt x="4" y="109"/>
                        <a:pt x="17" y="109"/>
                      </a:cubicBezTo>
                      <a:cubicBezTo>
                        <a:pt x="18" y="102"/>
                        <a:pt x="9" y="99"/>
                        <a:pt x="12" y="91"/>
                      </a:cubicBezTo>
                      <a:cubicBezTo>
                        <a:pt x="35" y="79"/>
                        <a:pt x="17" y="47"/>
                        <a:pt x="19" y="27"/>
                      </a:cubicBezTo>
                      <a:cubicBezTo>
                        <a:pt x="25" y="30"/>
                        <a:pt x="31" y="31"/>
                        <a:pt x="35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5" name="Freeform 787"/>
                <p:cNvSpPr>
                  <a:spLocks/>
                </p:cNvSpPr>
                <p:nvPr/>
              </p:nvSpPr>
              <p:spPr bwMode="auto">
                <a:xfrm>
                  <a:off x="2621882" y="694453"/>
                  <a:ext cx="79594" cy="81502"/>
                </a:xfrm>
                <a:custGeom>
                  <a:avLst/>
                  <a:gdLst>
                    <a:gd name="T0" fmla="*/ 9 w 30"/>
                    <a:gd name="T1" fmla="*/ 20 h 31"/>
                    <a:gd name="T2" fmla="*/ 30 w 30"/>
                    <a:gd name="T3" fmla="*/ 4 h 31"/>
                    <a:gd name="T4" fmla="*/ 28 w 30"/>
                    <a:gd name="T5" fmla="*/ 0 h 31"/>
                    <a:gd name="T6" fmla="*/ 0 w 30"/>
                    <a:gd name="T7" fmla="*/ 30 h 31"/>
                    <a:gd name="T8" fmla="*/ 9 w 30"/>
                    <a:gd name="T9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1">
                      <a:moveTo>
                        <a:pt x="9" y="20"/>
                      </a:moveTo>
                      <a:cubicBezTo>
                        <a:pt x="15" y="14"/>
                        <a:pt x="22" y="9"/>
                        <a:pt x="30" y="4"/>
                      </a:cubicBezTo>
                      <a:cubicBezTo>
                        <a:pt x="30" y="2"/>
                        <a:pt x="30" y="0"/>
                        <a:pt x="28" y="0"/>
                      </a:cubicBezTo>
                      <a:cubicBezTo>
                        <a:pt x="16" y="6"/>
                        <a:pt x="1" y="16"/>
                        <a:pt x="0" y="30"/>
                      </a:cubicBezTo>
                      <a:cubicBezTo>
                        <a:pt x="6" y="31"/>
                        <a:pt x="7" y="23"/>
                        <a:pt x="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6" name="Freeform 789"/>
                <p:cNvSpPr>
                  <a:spLocks/>
                </p:cNvSpPr>
                <p:nvPr/>
              </p:nvSpPr>
              <p:spPr bwMode="auto">
                <a:xfrm>
                  <a:off x="3177309" y="713130"/>
                  <a:ext cx="74404" cy="62825"/>
                </a:xfrm>
                <a:custGeom>
                  <a:avLst/>
                  <a:gdLst>
                    <a:gd name="T0" fmla="*/ 18 w 28"/>
                    <a:gd name="T1" fmla="*/ 24 h 24"/>
                    <a:gd name="T2" fmla="*/ 7 w 28"/>
                    <a:gd name="T3" fmla="*/ 0 h 24"/>
                    <a:gd name="T4" fmla="*/ 18 w 28"/>
                    <a:gd name="T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4">
                      <a:moveTo>
                        <a:pt x="18" y="24"/>
                      </a:moveTo>
                      <a:cubicBezTo>
                        <a:pt x="28" y="18"/>
                        <a:pt x="15" y="2"/>
                        <a:pt x="7" y="0"/>
                      </a:cubicBezTo>
                      <a:cubicBezTo>
                        <a:pt x="0" y="9"/>
                        <a:pt x="19" y="12"/>
                        <a:pt x="1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7" name="Freeform 790"/>
                <p:cNvSpPr>
                  <a:spLocks/>
                </p:cNvSpPr>
                <p:nvPr/>
              </p:nvSpPr>
              <p:spPr bwMode="auto">
                <a:xfrm>
                  <a:off x="3128860" y="716526"/>
                  <a:ext cx="58830" cy="79805"/>
                </a:xfrm>
                <a:custGeom>
                  <a:avLst/>
                  <a:gdLst>
                    <a:gd name="T0" fmla="*/ 20 w 22"/>
                    <a:gd name="T1" fmla="*/ 31 h 31"/>
                    <a:gd name="T2" fmla="*/ 21 w 22"/>
                    <a:gd name="T3" fmla="*/ 16 h 31"/>
                    <a:gd name="T4" fmla="*/ 2 w 22"/>
                    <a:gd name="T5" fmla="*/ 0 h 31"/>
                    <a:gd name="T6" fmla="*/ 1 w 22"/>
                    <a:gd name="T7" fmla="*/ 6 h 31"/>
                    <a:gd name="T8" fmla="*/ 17 w 22"/>
                    <a:gd name="T9" fmla="*/ 21 h 31"/>
                    <a:gd name="T10" fmla="*/ 20 w 22"/>
                    <a:gd name="T11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1">
                      <a:moveTo>
                        <a:pt x="20" y="31"/>
                      </a:moveTo>
                      <a:cubicBezTo>
                        <a:pt x="22" y="28"/>
                        <a:pt x="21" y="21"/>
                        <a:pt x="21" y="16"/>
                      </a:cubicBezTo>
                      <a:cubicBezTo>
                        <a:pt x="16" y="10"/>
                        <a:pt x="11" y="3"/>
                        <a:pt x="2" y="0"/>
                      </a:cubicBezTo>
                      <a:cubicBezTo>
                        <a:pt x="2" y="2"/>
                        <a:pt x="0" y="3"/>
                        <a:pt x="1" y="6"/>
                      </a:cubicBezTo>
                      <a:cubicBezTo>
                        <a:pt x="5" y="12"/>
                        <a:pt x="14" y="14"/>
                        <a:pt x="17" y="21"/>
                      </a:cubicBezTo>
                      <a:cubicBezTo>
                        <a:pt x="17" y="25"/>
                        <a:pt x="16" y="31"/>
                        <a:pt x="2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8" name="Freeform 811"/>
                <p:cNvSpPr>
                  <a:spLocks noEditPoints="1"/>
                </p:cNvSpPr>
                <p:nvPr/>
              </p:nvSpPr>
              <p:spPr bwMode="auto">
                <a:xfrm>
                  <a:off x="2877966" y="1081588"/>
                  <a:ext cx="152267" cy="168098"/>
                </a:xfrm>
                <a:custGeom>
                  <a:avLst/>
                  <a:gdLst>
                    <a:gd name="T0" fmla="*/ 51 w 58"/>
                    <a:gd name="T1" fmla="*/ 44 h 65"/>
                    <a:gd name="T2" fmla="*/ 58 w 58"/>
                    <a:gd name="T3" fmla="*/ 15 h 65"/>
                    <a:gd name="T4" fmla="*/ 19 w 58"/>
                    <a:gd name="T5" fmla="*/ 34 h 65"/>
                    <a:gd name="T6" fmla="*/ 0 w 58"/>
                    <a:gd name="T7" fmla="*/ 50 h 65"/>
                    <a:gd name="T8" fmla="*/ 51 w 58"/>
                    <a:gd name="T9" fmla="*/ 44 h 65"/>
                    <a:gd name="T10" fmla="*/ 26 w 58"/>
                    <a:gd name="T11" fmla="*/ 37 h 65"/>
                    <a:gd name="T12" fmla="*/ 32 w 58"/>
                    <a:gd name="T13" fmla="*/ 22 h 65"/>
                    <a:gd name="T14" fmla="*/ 43 w 58"/>
                    <a:gd name="T15" fmla="*/ 19 h 65"/>
                    <a:gd name="T16" fmla="*/ 43 w 58"/>
                    <a:gd name="T17" fmla="*/ 15 h 65"/>
                    <a:gd name="T18" fmla="*/ 49 w 58"/>
                    <a:gd name="T19" fmla="*/ 18 h 65"/>
                    <a:gd name="T20" fmla="*/ 45 w 58"/>
                    <a:gd name="T21" fmla="*/ 40 h 65"/>
                    <a:gd name="T22" fmla="*/ 7 w 58"/>
                    <a:gd name="T23" fmla="*/ 49 h 65"/>
                    <a:gd name="T24" fmla="*/ 26 w 58"/>
                    <a:gd name="T25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65">
                      <a:moveTo>
                        <a:pt x="51" y="44"/>
                      </a:moveTo>
                      <a:cubicBezTo>
                        <a:pt x="52" y="33"/>
                        <a:pt x="54" y="26"/>
                        <a:pt x="58" y="15"/>
                      </a:cubicBezTo>
                      <a:cubicBezTo>
                        <a:pt x="42" y="0"/>
                        <a:pt x="22" y="15"/>
                        <a:pt x="19" y="34"/>
                      </a:cubicBezTo>
                      <a:cubicBezTo>
                        <a:pt x="10" y="36"/>
                        <a:pt x="0" y="38"/>
                        <a:pt x="0" y="50"/>
                      </a:cubicBezTo>
                      <a:cubicBezTo>
                        <a:pt x="15" y="65"/>
                        <a:pt x="38" y="51"/>
                        <a:pt x="51" y="44"/>
                      </a:cubicBezTo>
                      <a:close/>
                      <a:moveTo>
                        <a:pt x="26" y="37"/>
                      </a:moveTo>
                      <a:cubicBezTo>
                        <a:pt x="27" y="29"/>
                        <a:pt x="32" y="26"/>
                        <a:pt x="32" y="22"/>
                      </a:cubicBezTo>
                      <a:cubicBezTo>
                        <a:pt x="36" y="22"/>
                        <a:pt x="38" y="19"/>
                        <a:pt x="43" y="19"/>
                      </a:cubicBezTo>
                      <a:cubicBezTo>
                        <a:pt x="43" y="18"/>
                        <a:pt x="43" y="16"/>
                        <a:pt x="43" y="15"/>
                      </a:cubicBezTo>
                      <a:cubicBezTo>
                        <a:pt x="46" y="15"/>
                        <a:pt x="47" y="17"/>
                        <a:pt x="49" y="18"/>
                      </a:cubicBezTo>
                      <a:cubicBezTo>
                        <a:pt x="47" y="24"/>
                        <a:pt x="46" y="32"/>
                        <a:pt x="45" y="40"/>
                      </a:cubicBezTo>
                      <a:cubicBezTo>
                        <a:pt x="33" y="44"/>
                        <a:pt x="22" y="56"/>
                        <a:pt x="7" y="49"/>
                      </a:cubicBezTo>
                      <a:cubicBezTo>
                        <a:pt x="9" y="40"/>
                        <a:pt x="22" y="43"/>
                        <a:pt x="26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9" name="Freeform 813"/>
                <p:cNvSpPr>
                  <a:spLocks/>
                </p:cNvSpPr>
                <p:nvPr/>
              </p:nvSpPr>
              <p:spPr bwMode="auto">
                <a:xfrm>
                  <a:off x="3237869" y="1127433"/>
                  <a:ext cx="43258" cy="93387"/>
                </a:xfrm>
                <a:custGeom>
                  <a:avLst/>
                  <a:gdLst>
                    <a:gd name="T0" fmla="*/ 4 w 16"/>
                    <a:gd name="T1" fmla="*/ 36 h 36"/>
                    <a:gd name="T2" fmla="*/ 16 w 16"/>
                    <a:gd name="T3" fmla="*/ 1 h 36"/>
                    <a:gd name="T4" fmla="*/ 12 w 16"/>
                    <a:gd name="T5" fmla="*/ 0 h 36"/>
                    <a:gd name="T6" fmla="*/ 9 w 16"/>
                    <a:gd name="T7" fmla="*/ 4 h 36"/>
                    <a:gd name="T8" fmla="*/ 4 w 16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6">
                      <a:moveTo>
                        <a:pt x="4" y="36"/>
                      </a:moveTo>
                      <a:cubicBezTo>
                        <a:pt x="13" y="30"/>
                        <a:pt x="14" y="11"/>
                        <a:pt x="16" y="1"/>
                      </a:cubicBezTo>
                      <a:cubicBezTo>
                        <a:pt x="14" y="1"/>
                        <a:pt x="13" y="1"/>
                        <a:pt x="12" y="0"/>
                      </a:cubicBezTo>
                      <a:cubicBezTo>
                        <a:pt x="12" y="2"/>
                        <a:pt x="8" y="1"/>
                        <a:pt x="9" y="4"/>
                      </a:cubicBezTo>
                      <a:cubicBezTo>
                        <a:pt x="13" y="15"/>
                        <a:pt x="0" y="26"/>
                        <a:pt x="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0" name="Freeform 814"/>
                <p:cNvSpPr>
                  <a:spLocks/>
                </p:cNvSpPr>
                <p:nvPr/>
              </p:nvSpPr>
              <p:spPr bwMode="auto">
                <a:xfrm>
                  <a:off x="3272475" y="1146111"/>
                  <a:ext cx="44988" cy="81502"/>
                </a:xfrm>
                <a:custGeom>
                  <a:avLst/>
                  <a:gdLst>
                    <a:gd name="T0" fmla="*/ 17 w 17"/>
                    <a:gd name="T1" fmla="*/ 2 h 31"/>
                    <a:gd name="T2" fmla="*/ 13 w 17"/>
                    <a:gd name="T3" fmla="*/ 0 h 31"/>
                    <a:gd name="T4" fmla="*/ 0 w 17"/>
                    <a:gd name="T5" fmla="*/ 31 h 31"/>
                    <a:gd name="T6" fmla="*/ 17 w 17"/>
                    <a:gd name="T7" fmla="*/ 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31">
                      <a:moveTo>
                        <a:pt x="17" y="2"/>
                      </a:moveTo>
                      <a:cubicBezTo>
                        <a:pt x="15" y="2"/>
                        <a:pt x="15" y="0"/>
                        <a:pt x="13" y="0"/>
                      </a:cubicBezTo>
                      <a:cubicBezTo>
                        <a:pt x="8" y="10"/>
                        <a:pt x="4" y="20"/>
                        <a:pt x="0" y="31"/>
                      </a:cubicBezTo>
                      <a:cubicBezTo>
                        <a:pt x="12" y="28"/>
                        <a:pt x="12" y="12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1" name="Freeform 817"/>
                <p:cNvSpPr>
                  <a:spLocks/>
                </p:cNvSpPr>
                <p:nvPr/>
              </p:nvSpPr>
              <p:spPr bwMode="auto">
                <a:xfrm>
                  <a:off x="2597657" y="1190258"/>
                  <a:ext cx="53640" cy="67919"/>
                </a:xfrm>
                <a:custGeom>
                  <a:avLst/>
                  <a:gdLst>
                    <a:gd name="T0" fmla="*/ 20 w 20"/>
                    <a:gd name="T1" fmla="*/ 26 h 26"/>
                    <a:gd name="T2" fmla="*/ 4 w 20"/>
                    <a:gd name="T3" fmla="*/ 0 h 26"/>
                    <a:gd name="T4" fmla="*/ 20 w 20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6">
                      <a:moveTo>
                        <a:pt x="20" y="26"/>
                      </a:moveTo>
                      <a:cubicBezTo>
                        <a:pt x="15" y="17"/>
                        <a:pt x="12" y="5"/>
                        <a:pt x="4" y="0"/>
                      </a:cubicBezTo>
                      <a:cubicBezTo>
                        <a:pt x="0" y="7"/>
                        <a:pt x="8" y="25"/>
                        <a:pt x="2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2" name="Freeform 820"/>
                <p:cNvSpPr>
                  <a:spLocks/>
                </p:cNvSpPr>
                <p:nvPr/>
              </p:nvSpPr>
              <p:spPr bwMode="auto">
                <a:xfrm>
                  <a:off x="2561321" y="1220821"/>
                  <a:ext cx="60561" cy="56032"/>
                </a:xfrm>
                <a:custGeom>
                  <a:avLst/>
                  <a:gdLst>
                    <a:gd name="T0" fmla="*/ 23 w 23"/>
                    <a:gd name="T1" fmla="*/ 21 h 21"/>
                    <a:gd name="T2" fmla="*/ 4 w 23"/>
                    <a:gd name="T3" fmla="*/ 0 h 21"/>
                    <a:gd name="T4" fmla="*/ 0 w 23"/>
                    <a:gd name="T5" fmla="*/ 0 h 21"/>
                    <a:gd name="T6" fmla="*/ 23 w 23"/>
                    <a:gd name="T7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23" y="21"/>
                      </a:moveTo>
                      <a:cubicBezTo>
                        <a:pt x="21" y="10"/>
                        <a:pt x="8" y="9"/>
                        <a:pt x="4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ubicBezTo>
                        <a:pt x="0" y="14"/>
                        <a:pt x="13" y="16"/>
                        <a:pt x="23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3" name="Freeform 861"/>
                <p:cNvSpPr>
                  <a:spLocks/>
                </p:cNvSpPr>
                <p:nvPr/>
              </p:nvSpPr>
              <p:spPr bwMode="auto">
                <a:xfrm>
                  <a:off x="2635724" y="723318"/>
                  <a:ext cx="109010" cy="83200"/>
                </a:xfrm>
                <a:custGeom>
                  <a:avLst/>
                  <a:gdLst>
                    <a:gd name="T0" fmla="*/ 26 w 41"/>
                    <a:gd name="T1" fmla="*/ 17 h 32"/>
                    <a:gd name="T2" fmla="*/ 41 w 41"/>
                    <a:gd name="T3" fmla="*/ 3 h 32"/>
                    <a:gd name="T4" fmla="*/ 38 w 41"/>
                    <a:gd name="T5" fmla="*/ 0 h 32"/>
                    <a:gd name="T6" fmla="*/ 11 w 41"/>
                    <a:gd name="T7" fmla="*/ 26 h 32"/>
                    <a:gd name="T8" fmla="*/ 13 w 41"/>
                    <a:gd name="T9" fmla="*/ 32 h 32"/>
                    <a:gd name="T10" fmla="*/ 26 w 41"/>
                    <a:gd name="T11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32">
                      <a:moveTo>
                        <a:pt x="26" y="17"/>
                      </a:moveTo>
                      <a:cubicBezTo>
                        <a:pt x="31" y="12"/>
                        <a:pt x="38" y="10"/>
                        <a:pt x="41" y="3"/>
                      </a:cubicBezTo>
                      <a:cubicBezTo>
                        <a:pt x="39" y="3"/>
                        <a:pt x="38" y="3"/>
                        <a:pt x="38" y="0"/>
                      </a:cubicBezTo>
                      <a:cubicBezTo>
                        <a:pt x="25" y="4"/>
                        <a:pt x="21" y="18"/>
                        <a:pt x="11" y="26"/>
                      </a:cubicBezTo>
                      <a:cubicBezTo>
                        <a:pt x="0" y="17"/>
                        <a:pt x="10" y="29"/>
                        <a:pt x="13" y="32"/>
                      </a:cubicBezTo>
                      <a:cubicBezTo>
                        <a:pt x="21" y="31"/>
                        <a:pt x="22" y="22"/>
                        <a:pt x="2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28" name="组 1227"/>
            <p:cNvGrpSpPr/>
            <p:nvPr/>
          </p:nvGrpSpPr>
          <p:grpSpPr>
            <a:xfrm>
              <a:off x="1196676" y="437787"/>
              <a:ext cx="567202" cy="515392"/>
              <a:chOff x="9683751" y="4926012"/>
              <a:chExt cx="660399" cy="600076"/>
            </a:xfrm>
            <a:grpFill/>
          </p:grpSpPr>
          <p:sp>
            <p:nvSpPr>
              <p:cNvPr id="1229" name="Freeform 735"/>
              <p:cNvSpPr>
                <a:spLocks noEditPoints="1"/>
              </p:cNvSpPr>
              <p:nvPr/>
            </p:nvSpPr>
            <p:spPr bwMode="auto">
              <a:xfrm>
                <a:off x="10017126" y="4960938"/>
                <a:ext cx="204788" cy="346075"/>
              </a:xfrm>
              <a:custGeom>
                <a:avLst/>
                <a:gdLst>
                  <a:gd name="T0" fmla="*/ 61 w 84"/>
                  <a:gd name="T1" fmla="*/ 94 h 142"/>
                  <a:gd name="T2" fmla="*/ 46 w 84"/>
                  <a:gd name="T3" fmla="*/ 110 h 142"/>
                  <a:gd name="T4" fmla="*/ 37 w 84"/>
                  <a:gd name="T5" fmla="*/ 92 h 142"/>
                  <a:gd name="T6" fmla="*/ 36 w 84"/>
                  <a:gd name="T7" fmla="*/ 66 h 142"/>
                  <a:gd name="T8" fmla="*/ 47 w 84"/>
                  <a:gd name="T9" fmla="*/ 32 h 142"/>
                  <a:gd name="T10" fmla="*/ 25 w 84"/>
                  <a:gd name="T11" fmla="*/ 2 h 142"/>
                  <a:gd name="T12" fmla="*/ 6 w 84"/>
                  <a:gd name="T13" fmla="*/ 83 h 142"/>
                  <a:gd name="T14" fmla="*/ 29 w 84"/>
                  <a:gd name="T15" fmla="*/ 134 h 142"/>
                  <a:gd name="T16" fmla="*/ 54 w 84"/>
                  <a:gd name="T17" fmla="*/ 140 h 142"/>
                  <a:gd name="T18" fmla="*/ 61 w 84"/>
                  <a:gd name="T19" fmla="*/ 94 h 142"/>
                  <a:gd name="T20" fmla="*/ 13 w 84"/>
                  <a:gd name="T21" fmla="*/ 73 h 142"/>
                  <a:gd name="T22" fmla="*/ 12 w 84"/>
                  <a:gd name="T23" fmla="*/ 39 h 142"/>
                  <a:gd name="T24" fmla="*/ 25 w 84"/>
                  <a:gd name="T25" fmla="*/ 9 h 142"/>
                  <a:gd name="T26" fmla="*/ 40 w 84"/>
                  <a:gd name="T27" fmla="*/ 32 h 142"/>
                  <a:gd name="T28" fmla="*/ 30 w 84"/>
                  <a:gd name="T29" fmla="*/ 65 h 142"/>
                  <a:gd name="T30" fmla="*/ 39 w 84"/>
                  <a:gd name="T31" fmla="*/ 116 h 142"/>
                  <a:gd name="T32" fmla="*/ 61 w 84"/>
                  <a:gd name="T33" fmla="*/ 101 h 142"/>
                  <a:gd name="T34" fmla="*/ 59 w 84"/>
                  <a:gd name="T35" fmla="*/ 131 h 142"/>
                  <a:gd name="T36" fmla="*/ 13 w 84"/>
                  <a:gd name="T37" fmla="*/ 7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142">
                    <a:moveTo>
                      <a:pt x="61" y="94"/>
                    </a:moveTo>
                    <a:cubicBezTo>
                      <a:pt x="52" y="95"/>
                      <a:pt x="53" y="112"/>
                      <a:pt x="46" y="110"/>
                    </a:cubicBezTo>
                    <a:cubicBezTo>
                      <a:pt x="39" y="110"/>
                      <a:pt x="38" y="98"/>
                      <a:pt x="37" y="92"/>
                    </a:cubicBezTo>
                    <a:cubicBezTo>
                      <a:pt x="36" y="84"/>
                      <a:pt x="35" y="73"/>
                      <a:pt x="36" y="66"/>
                    </a:cubicBezTo>
                    <a:cubicBezTo>
                      <a:pt x="37" y="53"/>
                      <a:pt x="48" y="46"/>
                      <a:pt x="47" y="32"/>
                    </a:cubicBezTo>
                    <a:cubicBezTo>
                      <a:pt x="47" y="20"/>
                      <a:pt x="32" y="2"/>
                      <a:pt x="25" y="2"/>
                    </a:cubicBezTo>
                    <a:cubicBezTo>
                      <a:pt x="0" y="0"/>
                      <a:pt x="4" y="54"/>
                      <a:pt x="6" y="83"/>
                    </a:cubicBezTo>
                    <a:cubicBezTo>
                      <a:pt x="8" y="107"/>
                      <a:pt x="19" y="127"/>
                      <a:pt x="29" y="134"/>
                    </a:cubicBezTo>
                    <a:cubicBezTo>
                      <a:pt x="33" y="137"/>
                      <a:pt x="48" y="142"/>
                      <a:pt x="54" y="140"/>
                    </a:cubicBezTo>
                    <a:cubicBezTo>
                      <a:pt x="69" y="138"/>
                      <a:pt x="84" y="103"/>
                      <a:pt x="61" y="94"/>
                    </a:cubicBezTo>
                    <a:close/>
                    <a:moveTo>
                      <a:pt x="13" y="73"/>
                    </a:moveTo>
                    <a:cubicBezTo>
                      <a:pt x="12" y="60"/>
                      <a:pt x="11" y="48"/>
                      <a:pt x="12" y="39"/>
                    </a:cubicBezTo>
                    <a:cubicBezTo>
                      <a:pt x="13" y="24"/>
                      <a:pt x="15" y="14"/>
                      <a:pt x="25" y="9"/>
                    </a:cubicBezTo>
                    <a:cubicBezTo>
                      <a:pt x="27" y="16"/>
                      <a:pt x="39" y="21"/>
                      <a:pt x="40" y="32"/>
                    </a:cubicBezTo>
                    <a:cubicBezTo>
                      <a:pt x="41" y="41"/>
                      <a:pt x="31" y="52"/>
                      <a:pt x="30" y="65"/>
                    </a:cubicBezTo>
                    <a:cubicBezTo>
                      <a:pt x="29" y="84"/>
                      <a:pt x="31" y="110"/>
                      <a:pt x="39" y="116"/>
                    </a:cubicBezTo>
                    <a:cubicBezTo>
                      <a:pt x="50" y="124"/>
                      <a:pt x="59" y="113"/>
                      <a:pt x="61" y="101"/>
                    </a:cubicBezTo>
                    <a:cubicBezTo>
                      <a:pt x="70" y="107"/>
                      <a:pt x="63" y="125"/>
                      <a:pt x="59" y="131"/>
                    </a:cubicBezTo>
                    <a:cubicBezTo>
                      <a:pt x="22" y="137"/>
                      <a:pt x="15" y="103"/>
                      <a:pt x="1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7"/>
              <p:cNvSpPr>
                <a:spLocks noEditPoints="1"/>
              </p:cNvSpPr>
              <p:nvPr/>
            </p:nvSpPr>
            <p:spPr bwMode="auto">
              <a:xfrm>
                <a:off x="9869488" y="4953000"/>
                <a:ext cx="153988" cy="354013"/>
              </a:xfrm>
              <a:custGeom>
                <a:avLst/>
                <a:gdLst>
                  <a:gd name="T0" fmla="*/ 4 w 63"/>
                  <a:gd name="T1" fmla="*/ 15 h 145"/>
                  <a:gd name="T2" fmla="*/ 6 w 63"/>
                  <a:gd name="T3" fmla="*/ 63 h 145"/>
                  <a:gd name="T4" fmla="*/ 40 w 63"/>
                  <a:gd name="T5" fmla="*/ 139 h 145"/>
                  <a:gd name="T6" fmla="*/ 60 w 63"/>
                  <a:gd name="T7" fmla="*/ 95 h 145"/>
                  <a:gd name="T8" fmla="*/ 52 w 63"/>
                  <a:gd name="T9" fmla="*/ 81 h 145"/>
                  <a:gd name="T10" fmla="*/ 36 w 63"/>
                  <a:gd name="T11" fmla="*/ 10 h 145"/>
                  <a:gd name="T12" fmla="*/ 4 w 63"/>
                  <a:gd name="T13" fmla="*/ 15 h 145"/>
                  <a:gd name="T14" fmla="*/ 39 w 63"/>
                  <a:gd name="T15" fmla="*/ 85 h 145"/>
                  <a:gd name="T16" fmla="*/ 52 w 63"/>
                  <a:gd name="T17" fmla="*/ 92 h 145"/>
                  <a:gd name="T18" fmla="*/ 32 w 63"/>
                  <a:gd name="T19" fmla="*/ 130 h 145"/>
                  <a:gd name="T20" fmla="*/ 9 w 63"/>
                  <a:gd name="T21" fmla="*/ 19 h 145"/>
                  <a:gd name="T22" fmla="*/ 39 w 63"/>
                  <a:gd name="T23" fmla="*/ 8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45">
                    <a:moveTo>
                      <a:pt x="4" y="15"/>
                    </a:moveTo>
                    <a:cubicBezTo>
                      <a:pt x="0" y="27"/>
                      <a:pt x="4" y="45"/>
                      <a:pt x="6" y="63"/>
                    </a:cubicBezTo>
                    <a:cubicBezTo>
                      <a:pt x="10" y="91"/>
                      <a:pt x="5" y="145"/>
                      <a:pt x="40" y="139"/>
                    </a:cubicBezTo>
                    <a:cubicBezTo>
                      <a:pt x="55" y="136"/>
                      <a:pt x="63" y="111"/>
                      <a:pt x="60" y="95"/>
                    </a:cubicBezTo>
                    <a:cubicBezTo>
                      <a:pt x="59" y="89"/>
                      <a:pt x="52" y="87"/>
                      <a:pt x="52" y="81"/>
                    </a:cubicBezTo>
                    <a:cubicBezTo>
                      <a:pt x="61" y="57"/>
                      <a:pt x="61" y="16"/>
                      <a:pt x="36" y="10"/>
                    </a:cubicBezTo>
                    <a:cubicBezTo>
                      <a:pt x="22" y="8"/>
                      <a:pt x="11" y="10"/>
                      <a:pt x="4" y="15"/>
                    </a:cubicBezTo>
                    <a:close/>
                    <a:moveTo>
                      <a:pt x="39" y="85"/>
                    </a:moveTo>
                    <a:cubicBezTo>
                      <a:pt x="39" y="91"/>
                      <a:pt x="50" y="88"/>
                      <a:pt x="52" y="92"/>
                    </a:cubicBezTo>
                    <a:cubicBezTo>
                      <a:pt x="57" y="105"/>
                      <a:pt x="51" y="138"/>
                      <a:pt x="32" y="130"/>
                    </a:cubicBezTo>
                    <a:cubicBezTo>
                      <a:pt x="9" y="121"/>
                      <a:pt x="15" y="55"/>
                      <a:pt x="9" y="19"/>
                    </a:cubicBezTo>
                    <a:cubicBezTo>
                      <a:pt x="54" y="0"/>
                      <a:pt x="61" y="61"/>
                      <a:pt x="39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0"/>
              <p:cNvSpPr>
                <a:spLocks noEditPoints="1"/>
              </p:cNvSpPr>
              <p:nvPr/>
            </p:nvSpPr>
            <p:spPr bwMode="auto">
              <a:xfrm>
                <a:off x="9683751" y="4975225"/>
                <a:ext cx="209550" cy="333375"/>
              </a:xfrm>
              <a:custGeom>
                <a:avLst/>
                <a:gdLst>
                  <a:gd name="T0" fmla="*/ 8 w 86"/>
                  <a:gd name="T1" fmla="*/ 128 h 137"/>
                  <a:gd name="T2" fmla="*/ 37 w 86"/>
                  <a:gd name="T3" fmla="*/ 132 h 137"/>
                  <a:gd name="T4" fmla="*/ 43 w 86"/>
                  <a:gd name="T5" fmla="*/ 89 h 137"/>
                  <a:gd name="T6" fmla="*/ 65 w 86"/>
                  <a:gd name="T7" fmla="*/ 132 h 137"/>
                  <a:gd name="T8" fmla="*/ 78 w 86"/>
                  <a:gd name="T9" fmla="*/ 116 h 137"/>
                  <a:gd name="T10" fmla="*/ 50 w 86"/>
                  <a:gd name="T11" fmla="*/ 8 h 137"/>
                  <a:gd name="T12" fmla="*/ 18 w 86"/>
                  <a:gd name="T13" fmla="*/ 19 h 137"/>
                  <a:gd name="T14" fmla="*/ 9 w 86"/>
                  <a:gd name="T15" fmla="*/ 34 h 137"/>
                  <a:gd name="T16" fmla="*/ 8 w 86"/>
                  <a:gd name="T17" fmla="*/ 128 h 137"/>
                  <a:gd name="T18" fmla="*/ 37 w 86"/>
                  <a:gd name="T19" fmla="*/ 13 h 137"/>
                  <a:gd name="T20" fmla="*/ 65 w 86"/>
                  <a:gd name="T21" fmla="*/ 64 h 137"/>
                  <a:gd name="T22" fmla="*/ 72 w 86"/>
                  <a:gd name="T23" fmla="*/ 108 h 137"/>
                  <a:gd name="T24" fmla="*/ 61 w 86"/>
                  <a:gd name="T25" fmla="*/ 124 h 137"/>
                  <a:gd name="T26" fmla="*/ 41 w 86"/>
                  <a:gd name="T27" fmla="*/ 79 h 137"/>
                  <a:gd name="T28" fmla="*/ 32 w 86"/>
                  <a:gd name="T29" fmla="*/ 127 h 137"/>
                  <a:gd name="T30" fmla="*/ 9 w 86"/>
                  <a:gd name="T31" fmla="*/ 79 h 137"/>
                  <a:gd name="T32" fmla="*/ 37 w 86"/>
                  <a:gd name="T33" fmla="*/ 1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" h="137">
                    <a:moveTo>
                      <a:pt x="8" y="128"/>
                    </a:moveTo>
                    <a:cubicBezTo>
                      <a:pt x="14" y="136"/>
                      <a:pt x="27" y="137"/>
                      <a:pt x="37" y="132"/>
                    </a:cubicBezTo>
                    <a:cubicBezTo>
                      <a:pt x="45" y="116"/>
                      <a:pt x="30" y="99"/>
                      <a:pt x="43" y="89"/>
                    </a:cubicBezTo>
                    <a:cubicBezTo>
                      <a:pt x="54" y="100"/>
                      <a:pt x="43" y="134"/>
                      <a:pt x="65" y="132"/>
                    </a:cubicBezTo>
                    <a:cubicBezTo>
                      <a:pt x="71" y="131"/>
                      <a:pt x="77" y="122"/>
                      <a:pt x="78" y="116"/>
                    </a:cubicBezTo>
                    <a:cubicBezTo>
                      <a:pt x="86" y="88"/>
                      <a:pt x="61" y="15"/>
                      <a:pt x="50" y="8"/>
                    </a:cubicBezTo>
                    <a:cubicBezTo>
                      <a:pt x="36" y="0"/>
                      <a:pt x="31" y="11"/>
                      <a:pt x="18" y="19"/>
                    </a:cubicBezTo>
                    <a:cubicBezTo>
                      <a:pt x="19" y="23"/>
                      <a:pt x="11" y="29"/>
                      <a:pt x="9" y="34"/>
                    </a:cubicBezTo>
                    <a:cubicBezTo>
                      <a:pt x="0" y="57"/>
                      <a:pt x="1" y="118"/>
                      <a:pt x="8" y="128"/>
                    </a:cubicBezTo>
                    <a:close/>
                    <a:moveTo>
                      <a:pt x="37" y="13"/>
                    </a:moveTo>
                    <a:cubicBezTo>
                      <a:pt x="54" y="8"/>
                      <a:pt x="62" y="47"/>
                      <a:pt x="65" y="64"/>
                    </a:cubicBezTo>
                    <a:cubicBezTo>
                      <a:pt x="69" y="81"/>
                      <a:pt x="74" y="94"/>
                      <a:pt x="72" y="108"/>
                    </a:cubicBezTo>
                    <a:cubicBezTo>
                      <a:pt x="71" y="116"/>
                      <a:pt x="70" y="124"/>
                      <a:pt x="61" y="124"/>
                    </a:cubicBezTo>
                    <a:cubicBezTo>
                      <a:pt x="52" y="112"/>
                      <a:pt x="57" y="85"/>
                      <a:pt x="41" y="79"/>
                    </a:cubicBezTo>
                    <a:cubicBezTo>
                      <a:pt x="26" y="85"/>
                      <a:pt x="34" y="118"/>
                      <a:pt x="32" y="127"/>
                    </a:cubicBezTo>
                    <a:cubicBezTo>
                      <a:pt x="7" y="131"/>
                      <a:pt x="8" y="107"/>
                      <a:pt x="9" y="79"/>
                    </a:cubicBezTo>
                    <a:cubicBezTo>
                      <a:pt x="10" y="52"/>
                      <a:pt x="17" y="19"/>
                      <a:pt x="3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3"/>
              <p:cNvSpPr>
                <a:spLocks noEditPoints="1"/>
              </p:cNvSpPr>
              <p:nvPr/>
            </p:nvSpPr>
            <p:spPr bwMode="auto">
              <a:xfrm>
                <a:off x="9910763" y="5011738"/>
                <a:ext cx="69850" cy="100013"/>
              </a:xfrm>
              <a:custGeom>
                <a:avLst/>
                <a:gdLst>
                  <a:gd name="T0" fmla="*/ 19 w 29"/>
                  <a:gd name="T1" fmla="*/ 37 h 41"/>
                  <a:gd name="T2" fmla="*/ 16 w 29"/>
                  <a:gd name="T3" fmla="*/ 0 h 41"/>
                  <a:gd name="T4" fmla="*/ 1 w 29"/>
                  <a:gd name="T5" fmla="*/ 8 h 41"/>
                  <a:gd name="T6" fmla="*/ 19 w 29"/>
                  <a:gd name="T7" fmla="*/ 37 h 41"/>
                  <a:gd name="T8" fmla="*/ 9 w 29"/>
                  <a:gd name="T9" fmla="*/ 7 h 41"/>
                  <a:gd name="T10" fmla="*/ 12 w 29"/>
                  <a:gd name="T11" fmla="*/ 7 h 41"/>
                  <a:gd name="T12" fmla="*/ 18 w 29"/>
                  <a:gd name="T13" fmla="*/ 30 h 41"/>
                  <a:gd name="T14" fmla="*/ 9 w 29"/>
                  <a:gd name="T1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1">
                    <a:moveTo>
                      <a:pt x="19" y="37"/>
                    </a:moveTo>
                    <a:cubicBezTo>
                      <a:pt x="29" y="29"/>
                      <a:pt x="25" y="6"/>
                      <a:pt x="16" y="0"/>
                    </a:cubicBezTo>
                    <a:cubicBezTo>
                      <a:pt x="8" y="0"/>
                      <a:pt x="6" y="5"/>
                      <a:pt x="1" y="8"/>
                    </a:cubicBezTo>
                    <a:cubicBezTo>
                      <a:pt x="0" y="17"/>
                      <a:pt x="4" y="41"/>
                      <a:pt x="19" y="37"/>
                    </a:cubicBezTo>
                    <a:close/>
                    <a:moveTo>
                      <a:pt x="9" y="7"/>
                    </a:moveTo>
                    <a:cubicBezTo>
                      <a:pt x="10" y="7"/>
                      <a:pt x="11" y="7"/>
                      <a:pt x="12" y="7"/>
                    </a:cubicBezTo>
                    <a:cubicBezTo>
                      <a:pt x="20" y="12"/>
                      <a:pt x="21" y="20"/>
                      <a:pt x="18" y="30"/>
                    </a:cubicBezTo>
                    <a:cubicBezTo>
                      <a:pt x="6" y="30"/>
                      <a:pt x="7" y="15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51"/>
              <p:cNvSpPr>
                <a:spLocks noEditPoints="1"/>
              </p:cNvSpPr>
              <p:nvPr/>
            </p:nvSpPr>
            <p:spPr bwMode="auto">
              <a:xfrm>
                <a:off x="9736138" y="5016500"/>
                <a:ext cx="74613" cy="127000"/>
              </a:xfrm>
              <a:custGeom>
                <a:avLst/>
                <a:gdLst>
                  <a:gd name="T0" fmla="*/ 28 w 31"/>
                  <a:gd name="T1" fmla="*/ 18 h 52"/>
                  <a:gd name="T2" fmla="*/ 9 w 31"/>
                  <a:gd name="T3" fmla="*/ 46 h 52"/>
                  <a:gd name="T4" fmla="*/ 28 w 31"/>
                  <a:gd name="T5" fmla="*/ 18 h 52"/>
                  <a:gd name="T6" fmla="*/ 16 w 31"/>
                  <a:gd name="T7" fmla="*/ 19 h 52"/>
                  <a:gd name="T8" fmla="*/ 19 w 31"/>
                  <a:gd name="T9" fmla="*/ 40 h 52"/>
                  <a:gd name="T10" fmla="*/ 16 w 31"/>
                  <a:gd name="T11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2">
                    <a:moveTo>
                      <a:pt x="28" y="18"/>
                    </a:moveTo>
                    <a:cubicBezTo>
                      <a:pt x="11" y="0"/>
                      <a:pt x="0" y="29"/>
                      <a:pt x="9" y="46"/>
                    </a:cubicBezTo>
                    <a:cubicBezTo>
                      <a:pt x="28" y="52"/>
                      <a:pt x="31" y="36"/>
                      <a:pt x="28" y="18"/>
                    </a:cubicBezTo>
                    <a:close/>
                    <a:moveTo>
                      <a:pt x="16" y="19"/>
                    </a:moveTo>
                    <a:cubicBezTo>
                      <a:pt x="22" y="21"/>
                      <a:pt x="24" y="36"/>
                      <a:pt x="19" y="40"/>
                    </a:cubicBezTo>
                    <a:cubicBezTo>
                      <a:pt x="7" y="39"/>
                      <a:pt x="15" y="26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0"/>
              <p:cNvSpPr>
                <a:spLocks noEditPoints="1"/>
              </p:cNvSpPr>
              <p:nvPr/>
            </p:nvSpPr>
            <p:spPr bwMode="auto">
              <a:xfrm>
                <a:off x="9910763" y="5162550"/>
                <a:ext cx="80963" cy="100013"/>
              </a:xfrm>
              <a:custGeom>
                <a:avLst/>
                <a:gdLst>
                  <a:gd name="T0" fmla="*/ 25 w 33"/>
                  <a:gd name="T1" fmla="*/ 39 h 41"/>
                  <a:gd name="T2" fmla="*/ 23 w 33"/>
                  <a:gd name="T3" fmla="*/ 9 h 41"/>
                  <a:gd name="T4" fmla="*/ 25 w 33"/>
                  <a:gd name="T5" fmla="*/ 39 h 41"/>
                  <a:gd name="T6" fmla="*/ 23 w 33"/>
                  <a:gd name="T7" fmla="*/ 32 h 41"/>
                  <a:gd name="T8" fmla="*/ 16 w 33"/>
                  <a:gd name="T9" fmla="*/ 14 h 41"/>
                  <a:gd name="T10" fmla="*/ 20 w 33"/>
                  <a:gd name="T11" fmla="*/ 15 h 41"/>
                  <a:gd name="T12" fmla="*/ 23 w 33"/>
                  <a:gd name="T13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1">
                    <a:moveTo>
                      <a:pt x="25" y="39"/>
                    </a:moveTo>
                    <a:cubicBezTo>
                      <a:pt x="33" y="32"/>
                      <a:pt x="31" y="13"/>
                      <a:pt x="23" y="9"/>
                    </a:cubicBezTo>
                    <a:cubicBezTo>
                      <a:pt x="6" y="0"/>
                      <a:pt x="0" y="41"/>
                      <a:pt x="25" y="39"/>
                    </a:cubicBezTo>
                    <a:close/>
                    <a:moveTo>
                      <a:pt x="23" y="32"/>
                    </a:moveTo>
                    <a:cubicBezTo>
                      <a:pt x="14" y="32"/>
                      <a:pt x="12" y="19"/>
                      <a:pt x="16" y="14"/>
                    </a:cubicBezTo>
                    <a:cubicBezTo>
                      <a:pt x="18" y="14"/>
                      <a:pt x="19" y="14"/>
                      <a:pt x="20" y="15"/>
                    </a:cubicBezTo>
                    <a:cubicBezTo>
                      <a:pt x="23" y="20"/>
                      <a:pt x="26" y="25"/>
                      <a:pt x="2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8"/>
              <p:cNvSpPr>
                <a:spLocks/>
              </p:cNvSpPr>
              <p:nvPr/>
            </p:nvSpPr>
            <p:spPr bwMode="auto">
              <a:xfrm>
                <a:off x="10153651" y="5422900"/>
                <a:ext cx="66675" cy="103188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870"/>
              <p:cNvSpPr>
                <a:spLocks/>
              </p:cNvSpPr>
              <p:nvPr/>
            </p:nvSpPr>
            <p:spPr bwMode="auto">
              <a:xfrm>
                <a:off x="9993313" y="5343525"/>
                <a:ext cx="149225" cy="120650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895"/>
              <p:cNvSpPr>
                <a:spLocks/>
              </p:cNvSpPr>
              <p:nvPr/>
            </p:nvSpPr>
            <p:spPr bwMode="auto">
              <a:xfrm>
                <a:off x="101568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0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8" y="12"/>
                      <a:pt x="0" y="39"/>
                      <a:pt x="10" y="42"/>
                    </a:cubicBezTo>
                    <a:cubicBezTo>
                      <a:pt x="14" y="39"/>
                      <a:pt x="7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5" y="22"/>
                      <a:pt x="12" y="16"/>
                    </a:cubicBezTo>
                    <a:cubicBezTo>
                      <a:pt x="14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896"/>
              <p:cNvSpPr>
                <a:spLocks/>
              </p:cNvSpPr>
              <p:nvPr/>
            </p:nvSpPr>
            <p:spPr bwMode="auto">
              <a:xfrm>
                <a:off x="103409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898"/>
              <p:cNvSpPr>
                <a:spLocks noEditPoints="1"/>
              </p:cNvSpPr>
              <p:nvPr/>
            </p:nvSpPr>
            <p:spPr bwMode="auto">
              <a:xfrm>
                <a:off x="10156825" y="5262562"/>
                <a:ext cx="79375" cy="92075"/>
              </a:xfrm>
              <a:custGeom>
                <a:avLst/>
                <a:gdLst>
                  <a:gd name="T0" fmla="*/ 0 w 33"/>
                  <a:gd name="T1" fmla="*/ 28 h 38"/>
                  <a:gd name="T2" fmla="*/ 4 w 33"/>
                  <a:gd name="T3" fmla="*/ 38 h 38"/>
                  <a:gd name="T4" fmla="*/ 10 w 33"/>
                  <a:gd name="T5" fmla="*/ 28 h 38"/>
                  <a:gd name="T6" fmla="*/ 22 w 33"/>
                  <a:gd name="T7" fmla="*/ 27 h 38"/>
                  <a:gd name="T8" fmla="*/ 31 w 33"/>
                  <a:gd name="T9" fmla="*/ 38 h 38"/>
                  <a:gd name="T10" fmla="*/ 22 w 33"/>
                  <a:gd name="T11" fmla="*/ 10 h 38"/>
                  <a:gd name="T12" fmla="*/ 0 w 33"/>
                  <a:gd name="T13" fmla="*/ 28 h 38"/>
                  <a:gd name="T14" fmla="*/ 12 w 33"/>
                  <a:gd name="T15" fmla="*/ 22 h 38"/>
                  <a:gd name="T16" fmla="*/ 14 w 33"/>
                  <a:gd name="T17" fmla="*/ 15 h 38"/>
                  <a:gd name="T18" fmla="*/ 20 w 33"/>
                  <a:gd name="T19" fmla="*/ 20 h 38"/>
                  <a:gd name="T20" fmla="*/ 12 w 33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8">
                    <a:moveTo>
                      <a:pt x="0" y="28"/>
                    </a:moveTo>
                    <a:cubicBezTo>
                      <a:pt x="0" y="31"/>
                      <a:pt x="1" y="37"/>
                      <a:pt x="4" y="38"/>
                    </a:cubicBezTo>
                    <a:cubicBezTo>
                      <a:pt x="7" y="35"/>
                      <a:pt x="7" y="30"/>
                      <a:pt x="10" y="28"/>
                    </a:cubicBezTo>
                    <a:cubicBezTo>
                      <a:pt x="16" y="29"/>
                      <a:pt x="18" y="27"/>
                      <a:pt x="22" y="27"/>
                    </a:cubicBezTo>
                    <a:cubicBezTo>
                      <a:pt x="25" y="32"/>
                      <a:pt x="26" y="38"/>
                      <a:pt x="31" y="38"/>
                    </a:cubicBezTo>
                    <a:cubicBezTo>
                      <a:pt x="33" y="29"/>
                      <a:pt x="22" y="21"/>
                      <a:pt x="22" y="10"/>
                    </a:cubicBezTo>
                    <a:cubicBezTo>
                      <a:pt x="14" y="0"/>
                      <a:pt x="0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2" y="19"/>
                      <a:pt x="15" y="18"/>
                      <a:pt x="14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19" y="23"/>
                      <a:pt x="14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52525" y="491913"/>
            <a:ext cx="26023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6" r:id="rId2"/>
    <p:sldLayoutId id="2147483688" r:id="rId3"/>
    <p:sldLayoutId id="2147483687" r:id="rId4"/>
    <p:sldLayoutId id="2147483685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62" r:id="rId11"/>
    <p:sldLayoutId id="2147483664" r:id="rId12"/>
    <p:sldLayoutId id="2147483663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tiff"/><Relationship Id="rId4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4469114" y="2038678"/>
            <a:ext cx="42017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HappyTour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2580798" y="3443451"/>
            <a:ext cx="685315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000" b="1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基于图像识别的智能导游</a:t>
            </a:r>
            <a:r>
              <a:rPr kumimoji="1" lang="zh-CN" altLang="en-US" sz="4000" b="1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endParaRPr kumimoji="1" lang="en-US" altLang="zh-CN" sz="4000" b="1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3000" b="1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张钰晖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周正平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陈经基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2000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2161891" y="1869402"/>
            <a:ext cx="228780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乐游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8921478" y="1275783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241774" y="2044800"/>
            <a:ext cx="9590892" cy="433461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结论</a:t>
            </a:r>
            <a:endParaRPr kumimoji="1" lang="en-US" altLang="zh-CN" sz="32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传统导游方式的痛点：麻烦、自主性差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无导游时的痛点：因难以识景而迷路、无法获取讲解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kumimoji="1" lang="en-US" altLang="zh-CN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大多数用户十分认可“手机拍摄，智能识别”这一新型交互模式，注重其方便性、直观性、娱乐性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产品定位：方便快捷的识景、讲解、导航、分享一体化服务，带给用户全新的旅游体验</a:t>
            </a:r>
            <a:endParaRPr kumimoji="1" lang="en-US" altLang="zh-CN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600" b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60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400" b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竞品分析：基于定位讲解的导游</a:t>
            </a:r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pPr marL="514350" indent="-514350">
              <a:buAutoNum type="arabicPeriod"/>
            </a:pP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实例：“导游讲解”小程序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主要功能：根据用户当前定位，自动语音播报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优点：交互简便，用户无需主动输入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缺点：直观性、交互性、娱乐性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853" y="1250218"/>
            <a:ext cx="2809613" cy="49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竞品分析：基于语音输入的导游</a:t>
            </a:r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实例：“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Ai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导游”小程序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主要功能：与用户进行语音问答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优点：互动性和娱乐性强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缺点：语言描述不如图片直观准确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展望：后期产品中可以考虑集成语音模块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188" y="1108799"/>
            <a:ext cx="2899076" cy="51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 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竞品分析：基于图像识别的导游</a:t>
            </a:r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参考： 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三毛游”</a:t>
            </a: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         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“植物识别”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主要功能：名画识别、展品识别、花草识别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优点：直观且娱乐性强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缺点：没有针对室外景点识别与导航的产品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77" y="183817"/>
            <a:ext cx="2905875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2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4" y="1085362"/>
            <a:ext cx="10039476" cy="304023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基本需求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方便实用：微信小程序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功能全面：景物识别、文字讲解、路径导航、美图分享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178" name="Picture 10" descr="Image result for å¾®ä¿¡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04" y="2225501"/>
            <a:ext cx="754367" cy="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E9A67E-1420-3743-B78D-928539BE10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31" b="21831"/>
          <a:stretch/>
        </p:blipFill>
        <p:spPr>
          <a:xfrm>
            <a:off x="5425426" y="4063208"/>
            <a:ext cx="2264791" cy="2264791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" t="247" r="187" b="43503"/>
          <a:stretch/>
        </p:blipFill>
        <p:spPr>
          <a:xfrm>
            <a:off x="8532000" y="4063599"/>
            <a:ext cx="2264400" cy="2264400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r="15169"/>
          <a:stretch/>
        </p:blipFill>
        <p:spPr>
          <a:xfrm>
            <a:off x="2319244" y="4063599"/>
            <a:ext cx="2264400" cy="2264400"/>
          </a:xfrm>
          <a:prstGeom prst="ellipse">
            <a:avLst/>
          </a:prstGeom>
        </p:spPr>
      </p:pic>
      <p:sp>
        <p:nvSpPr>
          <p:cNvPr id="17" name="文本占位符 1"/>
          <p:cNvSpPr txBox="1">
            <a:spLocks/>
          </p:cNvSpPr>
          <p:nvPr/>
        </p:nvSpPr>
        <p:spPr>
          <a:xfrm>
            <a:off x="2748364" y="5987669"/>
            <a:ext cx="1458447" cy="459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景物识别</a:t>
            </a:r>
            <a:endParaRPr kumimoji="1" lang="zh-CN" altLang="en-US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5831627" y="5955565"/>
            <a:ext cx="1452388" cy="4576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文字讲解</a:t>
            </a:r>
            <a:endParaRPr kumimoji="1" lang="zh-CN" altLang="en-US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9" name="文本占位符 1"/>
          <p:cNvSpPr txBox="1">
            <a:spLocks/>
          </p:cNvSpPr>
          <p:nvPr/>
        </p:nvSpPr>
        <p:spPr>
          <a:xfrm>
            <a:off x="8938200" y="5955565"/>
            <a:ext cx="1452389" cy="457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路径规划</a:t>
            </a:r>
            <a:endParaRPr kumimoji="1" lang="zh-CN" altLang="en-US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4" y="1042162"/>
            <a:ext cx="9799476" cy="560343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 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产品亮点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景物识别：自主观景，不受干扰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文字讲解：在景区拍照的同时获取讲解信息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导航推荐：告别频繁的地图搜索，解决无导游时的迷路问题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美图分享：拍照识别后，可自动生成精美海报，以便分享转发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5" y="1042162"/>
            <a:ext cx="9590892" cy="560343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商业模式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开发赞助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Hans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（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基于程序开发）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</a:t>
            </a:r>
            <a:r>
              <a:rPr kumimoji="1" lang="en-US" altLang="zh-Han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-</a:t>
            </a:r>
            <a:r>
              <a:rPr kumimoji="1" lang="zh-Hans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景区直接的赞助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广告赞助 （基于用户流量）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</a:t>
            </a:r>
            <a:r>
              <a:rPr kumimoji="1" lang="en-US" altLang="zh-Han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-</a:t>
            </a:r>
            <a:r>
              <a:rPr kumimoji="1" lang="zh-Hans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小程序增设景区推荐页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</a:t>
            </a:r>
            <a:r>
              <a:rPr kumimoji="1" lang="en-US" altLang="zh-Han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-</a:t>
            </a:r>
            <a:r>
              <a:rPr kumimoji="1" lang="zh-Hans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生成海报增设景区宣传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E3F4A3-D326-9B4E-8D8B-4C4ED067D27C}"/>
              </a:ext>
            </a:extLst>
          </p:cNvPr>
          <p:cNvSpPr/>
          <p:nvPr/>
        </p:nvSpPr>
        <p:spPr>
          <a:xfrm>
            <a:off x="3245058" y="1760715"/>
            <a:ext cx="2585323" cy="428302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基于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人工智能的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下一代导游系统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grpSp>
        <p:nvGrpSpPr>
          <p:cNvPr id="14" name="组 222">
            <a:extLst>
              <a:ext uri="{FF2B5EF4-FFF2-40B4-BE49-F238E27FC236}">
                <a16:creationId xmlns:a16="http://schemas.microsoft.com/office/drawing/2014/main" id="{49DDCB3C-096B-644A-9594-024F31FB937F}"/>
              </a:ext>
            </a:extLst>
          </p:cNvPr>
          <p:cNvGrpSpPr/>
          <p:nvPr/>
        </p:nvGrpSpPr>
        <p:grpSpPr>
          <a:xfrm>
            <a:off x="6557892" y="2647069"/>
            <a:ext cx="631825" cy="711200"/>
            <a:chOff x="9353551" y="5384800"/>
            <a:chExt cx="631825" cy="711200"/>
          </a:xfrm>
          <a:blipFill>
            <a:blip r:embed="rId3"/>
            <a:stretch>
              <a:fillRect/>
            </a:stretch>
          </a:blipFill>
        </p:grpSpPr>
        <p:sp>
          <p:nvSpPr>
            <p:cNvPr id="15" name="Freeform 786">
              <a:extLst>
                <a:ext uri="{FF2B5EF4-FFF2-40B4-BE49-F238E27FC236}">
                  <a16:creationId xmlns:a16="http://schemas.microsoft.com/office/drawing/2014/main" id="{5BFCF2FB-D38D-0F43-BB97-D8CCD55CE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3551" y="5384800"/>
              <a:ext cx="631825" cy="711200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92">
              <a:extLst>
                <a:ext uri="{FF2B5EF4-FFF2-40B4-BE49-F238E27FC236}">
                  <a16:creationId xmlns:a16="http://schemas.microsoft.com/office/drawing/2014/main" id="{8208F91D-1771-6D45-9623-B991D520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5453063"/>
              <a:ext cx="360363" cy="65088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99">
              <a:extLst>
                <a:ext uri="{FF2B5EF4-FFF2-40B4-BE49-F238E27FC236}">
                  <a16:creationId xmlns:a16="http://schemas.microsoft.com/office/drawing/2014/main" id="{EC9542DE-5E33-BC49-B962-014F95C1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01" y="5530850"/>
              <a:ext cx="346075" cy="65088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02">
              <a:extLst>
                <a:ext uri="{FF2B5EF4-FFF2-40B4-BE49-F238E27FC236}">
                  <a16:creationId xmlns:a16="http://schemas.microsoft.com/office/drawing/2014/main" id="{04C26B68-C72C-BB44-B3EA-1FBEFEC3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5622925"/>
              <a:ext cx="311150" cy="50800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04">
              <a:extLst>
                <a:ext uri="{FF2B5EF4-FFF2-40B4-BE49-F238E27FC236}">
                  <a16:creationId xmlns:a16="http://schemas.microsoft.com/office/drawing/2014/main" id="{4D238051-47B4-5F4C-A26D-2041A80B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6" y="5700713"/>
              <a:ext cx="317500" cy="73025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2">
              <a:extLst>
                <a:ext uri="{FF2B5EF4-FFF2-40B4-BE49-F238E27FC236}">
                  <a16:creationId xmlns:a16="http://schemas.microsoft.com/office/drawing/2014/main" id="{6046DD70-D79D-DA40-9E49-45858D1E6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5786437"/>
              <a:ext cx="319088" cy="65087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6">
              <a:extLst>
                <a:ext uri="{FF2B5EF4-FFF2-40B4-BE49-F238E27FC236}">
                  <a16:creationId xmlns:a16="http://schemas.microsoft.com/office/drawing/2014/main" id="{1F6DE5A1-E857-B247-B1D8-412EDB25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625" y="5868987"/>
              <a:ext cx="309563" cy="63500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 313">
            <a:extLst>
              <a:ext uri="{FF2B5EF4-FFF2-40B4-BE49-F238E27FC236}">
                <a16:creationId xmlns:a16="http://schemas.microsoft.com/office/drawing/2014/main" id="{D4558A45-B474-8841-8B63-9BD2AFB8CE08}"/>
              </a:ext>
            </a:extLst>
          </p:cNvPr>
          <p:cNvGrpSpPr/>
          <p:nvPr/>
        </p:nvGrpSpPr>
        <p:grpSpPr>
          <a:xfrm>
            <a:off x="6519792" y="1564396"/>
            <a:ext cx="760413" cy="706437"/>
            <a:chOff x="9409113" y="3430588"/>
            <a:chExt cx="760413" cy="706437"/>
          </a:xfrm>
          <a:blipFill>
            <a:blip r:embed="rId3"/>
            <a:stretch>
              <a:fillRect/>
            </a:stretch>
          </a:blipFill>
        </p:grpSpPr>
        <p:sp>
          <p:nvSpPr>
            <p:cNvPr id="23" name="Freeform 631">
              <a:extLst>
                <a:ext uri="{FF2B5EF4-FFF2-40B4-BE49-F238E27FC236}">
                  <a16:creationId xmlns:a16="http://schemas.microsoft.com/office/drawing/2014/main" id="{0B41B40B-72A3-4145-92D2-B5B8A3A72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9113" y="3444875"/>
              <a:ext cx="760413" cy="541338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39">
              <a:extLst>
                <a:ext uri="{FF2B5EF4-FFF2-40B4-BE49-F238E27FC236}">
                  <a16:creationId xmlns:a16="http://schemas.microsoft.com/office/drawing/2014/main" id="{4FA2DE30-3729-8343-8298-2ACB76D6C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0901" y="3479800"/>
              <a:ext cx="388938" cy="415925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40">
              <a:extLst>
                <a:ext uri="{FF2B5EF4-FFF2-40B4-BE49-F238E27FC236}">
                  <a16:creationId xmlns:a16="http://schemas.microsoft.com/office/drawing/2014/main" id="{2C33BC4B-ECEE-D449-9751-594C5CCB91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91701" y="3516313"/>
              <a:ext cx="123825" cy="146050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42">
              <a:extLst>
                <a:ext uri="{FF2B5EF4-FFF2-40B4-BE49-F238E27FC236}">
                  <a16:creationId xmlns:a16="http://schemas.microsoft.com/office/drawing/2014/main" id="{42AFF7C4-88C3-3441-B868-7E677BF71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4251" y="3559175"/>
              <a:ext cx="104775" cy="249238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43">
              <a:extLst>
                <a:ext uri="{FF2B5EF4-FFF2-40B4-BE49-F238E27FC236}">
                  <a16:creationId xmlns:a16="http://schemas.microsoft.com/office/drawing/2014/main" id="{28EB5AD9-01D3-284B-8976-3C7D3DEA9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3571875"/>
              <a:ext cx="101600" cy="247650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47">
              <a:extLst>
                <a:ext uri="{FF2B5EF4-FFF2-40B4-BE49-F238E27FC236}">
                  <a16:creationId xmlns:a16="http://schemas.microsoft.com/office/drawing/2014/main" id="{C6A3E24F-078B-0B48-981D-2A99B6A4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363" y="3654425"/>
              <a:ext cx="53975" cy="139700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48">
              <a:extLst>
                <a:ext uri="{FF2B5EF4-FFF2-40B4-BE49-F238E27FC236}">
                  <a16:creationId xmlns:a16="http://schemas.microsoft.com/office/drawing/2014/main" id="{4EA31B0F-289D-904C-96DC-0421B29A4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9001" y="3663950"/>
              <a:ext cx="41275" cy="7778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50">
              <a:extLst>
                <a:ext uri="{FF2B5EF4-FFF2-40B4-BE49-F238E27FC236}">
                  <a16:creationId xmlns:a16="http://schemas.microsoft.com/office/drawing/2014/main" id="{5BA2A50A-2C84-A544-A5A0-36256E9F7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6" y="3695700"/>
              <a:ext cx="44450" cy="80963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68">
              <a:extLst>
                <a:ext uri="{FF2B5EF4-FFF2-40B4-BE49-F238E27FC236}">
                  <a16:creationId xmlns:a16="http://schemas.microsoft.com/office/drawing/2014/main" id="{8B538721-8BCF-4D40-8B43-64D8B775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8338" y="4035425"/>
              <a:ext cx="36513" cy="7461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69">
              <a:extLst>
                <a:ext uri="{FF2B5EF4-FFF2-40B4-BE49-F238E27FC236}">
                  <a16:creationId xmlns:a16="http://schemas.microsoft.com/office/drawing/2014/main" id="{957E6112-6414-0A4C-A574-59BBE8CF9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7388" y="4040188"/>
              <a:ext cx="53975" cy="84138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73">
              <a:extLst>
                <a:ext uri="{FF2B5EF4-FFF2-40B4-BE49-F238E27FC236}">
                  <a16:creationId xmlns:a16="http://schemas.microsoft.com/office/drawing/2014/main" id="{2827A639-EC57-DA4D-940D-F3E7B89EB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638" y="4083050"/>
              <a:ext cx="68263" cy="36513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74">
              <a:extLst>
                <a:ext uri="{FF2B5EF4-FFF2-40B4-BE49-F238E27FC236}">
                  <a16:creationId xmlns:a16="http://schemas.microsoft.com/office/drawing/2014/main" id="{D604A1E4-D04D-1D44-B8DD-0B3B32A4A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4105275"/>
              <a:ext cx="53975" cy="31750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64">
              <a:extLst>
                <a:ext uri="{FF2B5EF4-FFF2-40B4-BE49-F238E27FC236}">
                  <a16:creationId xmlns:a16="http://schemas.microsoft.com/office/drawing/2014/main" id="{BCC41E28-6E30-1944-B969-3E746B19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4838" y="3521075"/>
              <a:ext cx="206375" cy="236537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233">
              <a:extLst>
                <a:ext uri="{FF2B5EF4-FFF2-40B4-BE49-F238E27FC236}">
                  <a16:creationId xmlns:a16="http://schemas.microsoft.com/office/drawing/2014/main" id="{C4CC6A97-3ABF-C244-9151-B64172182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3430588"/>
              <a:ext cx="128588" cy="14287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文本占位符 1">
            <a:extLst>
              <a:ext uri="{FF2B5EF4-FFF2-40B4-BE49-F238E27FC236}">
                <a16:creationId xmlns:a16="http://schemas.microsoft.com/office/drawing/2014/main" id="{3800D40D-C921-CB46-8684-CAC725937513}"/>
              </a:ext>
            </a:extLst>
          </p:cNvPr>
          <p:cNvSpPr txBox="1">
            <a:spLocks/>
          </p:cNvSpPr>
          <p:nvPr/>
        </p:nvSpPr>
        <p:spPr>
          <a:xfrm>
            <a:off x="7799581" y="1590452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38" name="文本占位符 1">
            <a:extLst>
              <a:ext uri="{FF2B5EF4-FFF2-40B4-BE49-F238E27FC236}">
                <a16:creationId xmlns:a16="http://schemas.microsoft.com/office/drawing/2014/main" id="{281F9DAA-DF97-3D4E-B521-D07CF9D85134}"/>
              </a:ext>
            </a:extLst>
          </p:cNvPr>
          <p:cNvSpPr txBox="1">
            <a:spLocks/>
          </p:cNvSpPr>
          <p:nvPr/>
        </p:nvSpPr>
        <p:spPr>
          <a:xfrm>
            <a:off x="7797972" y="2747876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解说</a:t>
            </a:r>
          </a:p>
        </p:txBody>
      </p:sp>
      <p:grpSp>
        <p:nvGrpSpPr>
          <p:cNvPr id="39" name="组 95">
            <a:extLst>
              <a:ext uri="{FF2B5EF4-FFF2-40B4-BE49-F238E27FC236}">
                <a16:creationId xmlns:a16="http://schemas.microsoft.com/office/drawing/2014/main" id="{9410CFB7-17A7-1143-9DFB-76ED4C16B804}"/>
              </a:ext>
            </a:extLst>
          </p:cNvPr>
          <p:cNvGrpSpPr/>
          <p:nvPr/>
        </p:nvGrpSpPr>
        <p:grpSpPr>
          <a:xfrm>
            <a:off x="6519792" y="3905300"/>
            <a:ext cx="660400" cy="647700"/>
            <a:chOff x="7904163" y="5362575"/>
            <a:chExt cx="660400" cy="647700"/>
          </a:xfrm>
          <a:blipFill>
            <a:blip r:embed="rId3"/>
            <a:stretch>
              <a:fillRect/>
            </a:stretch>
          </a:blipFill>
        </p:grpSpPr>
        <p:sp>
          <p:nvSpPr>
            <p:cNvPr id="40" name="Freeform 787">
              <a:extLst>
                <a:ext uri="{FF2B5EF4-FFF2-40B4-BE49-F238E27FC236}">
                  <a16:creationId xmlns:a16="http://schemas.microsoft.com/office/drawing/2014/main" id="{FAC2C2D5-A211-604E-99F8-ECEB28BE0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88">
              <a:extLst>
                <a:ext uri="{FF2B5EF4-FFF2-40B4-BE49-F238E27FC236}">
                  <a16:creationId xmlns:a16="http://schemas.microsoft.com/office/drawing/2014/main" id="{06F0F6BA-5A55-3947-9951-7BEE66792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89">
              <a:extLst>
                <a:ext uri="{FF2B5EF4-FFF2-40B4-BE49-F238E27FC236}">
                  <a16:creationId xmlns:a16="http://schemas.microsoft.com/office/drawing/2014/main" id="{D5436B6B-4206-514E-85E1-B2C1179F5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90">
              <a:extLst>
                <a:ext uri="{FF2B5EF4-FFF2-40B4-BE49-F238E27FC236}">
                  <a16:creationId xmlns:a16="http://schemas.microsoft.com/office/drawing/2014/main" id="{868B552F-3C87-764B-8F8C-E5917D9C2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811">
              <a:extLst>
                <a:ext uri="{FF2B5EF4-FFF2-40B4-BE49-F238E27FC236}">
                  <a16:creationId xmlns:a16="http://schemas.microsoft.com/office/drawing/2014/main" id="{91D2043D-0943-6E4C-93DB-C4FCB7734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813">
              <a:extLst>
                <a:ext uri="{FF2B5EF4-FFF2-40B4-BE49-F238E27FC236}">
                  <a16:creationId xmlns:a16="http://schemas.microsoft.com/office/drawing/2014/main" id="{60039913-8775-034E-8BAD-A29CBFEEC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17">
              <a:extLst>
                <a:ext uri="{FF2B5EF4-FFF2-40B4-BE49-F238E27FC236}">
                  <a16:creationId xmlns:a16="http://schemas.microsoft.com/office/drawing/2014/main" id="{A25B424C-22AD-AE48-8490-D435010A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20">
              <a:extLst>
                <a:ext uri="{FF2B5EF4-FFF2-40B4-BE49-F238E27FC236}">
                  <a16:creationId xmlns:a16="http://schemas.microsoft.com/office/drawing/2014/main" id="{5AFE19D1-1EAD-1B49-9247-31613DE4E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61">
              <a:extLst>
                <a:ext uri="{FF2B5EF4-FFF2-40B4-BE49-F238E27FC236}">
                  <a16:creationId xmlns:a16="http://schemas.microsoft.com/office/drawing/2014/main" id="{51944FDF-4F2C-8046-90E3-EF6BAE94B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251">
            <a:extLst>
              <a:ext uri="{FF2B5EF4-FFF2-40B4-BE49-F238E27FC236}">
                <a16:creationId xmlns:a16="http://schemas.microsoft.com/office/drawing/2014/main" id="{5CE73FA8-B4CA-5244-A79C-38E33ECB596F}"/>
              </a:ext>
            </a:extLst>
          </p:cNvPr>
          <p:cNvGrpSpPr/>
          <p:nvPr/>
        </p:nvGrpSpPr>
        <p:grpSpPr>
          <a:xfrm>
            <a:off x="6669016" y="5018135"/>
            <a:ext cx="284163" cy="647700"/>
            <a:chOff x="9937751" y="4302125"/>
            <a:chExt cx="284163" cy="647700"/>
          </a:xfrm>
          <a:blipFill>
            <a:blip r:embed="rId3"/>
            <a:stretch>
              <a:fillRect/>
            </a:stretch>
          </a:blipFill>
        </p:grpSpPr>
        <p:sp>
          <p:nvSpPr>
            <p:cNvPr id="50" name="Freeform 683">
              <a:extLst>
                <a:ext uri="{FF2B5EF4-FFF2-40B4-BE49-F238E27FC236}">
                  <a16:creationId xmlns:a16="http://schemas.microsoft.com/office/drawing/2014/main" id="{60F7E5E2-F7B3-E946-BDCA-583D26C87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7751" y="4302125"/>
              <a:ext cx="284163" cy="64770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90">
              <a:extLst>
                <a:ext uri="{FF2B5EF4-FFF2-40B4-BE49-F238E27FC236}">
                  <a16:creationId xmlns:a16="http://schemas.microsoft.com/office/drawing/2014/main" id="{E7B8D87B-4394-A943-89B3-0DAEA5760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1576" y="4333875"/>
              <a:ext cx="101600" cy="141288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95">
              <a:extLst>
                <a:ext uri="{FF2B5EF4-FFF2-40B4-BE49-F238E27FC236}">
                  <a16:creationId xmlns:a16="http://schemas.microsoft.com/office/drawing/2014/main" id="{E8451043-4B59-8043-B369-A8912CDB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4113" y="4441825"/>
              <a:ext cx="117475" cy="138113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01">
              <a:extLst>
                <a:ext uri="{FF2B5EF4-FFF2-40B4-BE49-F238E27FC236}">
                  <a16:creationId xmlns:a16="http://schemas.microsoft.com/office/drawing/2014/main" id="{1967AA72-C36B-5F4E-B66F-B2DACF10B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2051" y="4606925"/>
              <a:ext cx="114300" cy="104775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14">
              <a:extLst>
                <a:ext uri="{FF2B5EF4-FFF2-40B4-BE49-F238E27FC236}">
                  <a16:creationId xmlns:a16="http://schemas.microsoft.com/office/drawing/2014/main" id="{3BC3FD7E-5CC3-564E-AF54-FFC7651D6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6813" y="4714875"/>
              <a:ext cx="100013" cy="146050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占位符 1">
            <a:extLst>
              <a:ext uri="{FF2B5EF4-FFF2-40B4-BE49-F238E27FC236}">
                <a16:creationId xmlns:a16="http://schemas.microsoft.com/office/drawing/2014/main" id="{D01633D9-B232-AE40-BC15-192E2E08B3A3}"/>
              </a:ext>
            </a:extLst>
          </p:cNvPr>
          <p:cNvSpPr txBox="1">
            <a:spLocks/>
          </p:cNvSpPr>
          <p:nvPr/>
        </p:nvSpPr>
        <p:spPr>
          <a:xfrm>
            <a:off x="7781884" y="3943400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sp>
        <p:nvSpPr>
          <p:cNvPr id="56" name="文本占位符 1">
            <a:extLst>
              <a:ext uri="{FF2B5EF4-FFF2-40B4-BE49-F238E27FC236}">
                <a16:creationId xmlns:a16="http://schemas.microsoft.com/office/drawing/2014/main" id="{8114B8F1-EA66-9448-8DCF-749C8A2CA939}"/>
              </a:ext>
            </a:extLst>
          </p:cNvPr>
          <p:cNvSpPr txBox="1">
            <a:spLocks/>
          </p:cNvSpPr>
          <p:nvPr/>
        </p:nvSpPr>
        <p:spPr>
          <a:xfrm>
            <a:off x="7762762" y="5058150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29998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85640D-8E7E-E34E-A60D-A955F9FE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47" y="1667933"/>
            <a:ext cx="2590085" cy="4597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EAD4A5-DA5C-124F-8FF8-3F9628417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80" y="1667933"/>
            <a:ext cx="2590085" cy="45974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75E10C6-FC78-FF45-9A9E-5D9C0A00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114" y="1667933"/>
            <a:ext cx="2590085" cy="45974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480229D4-EBB7-CE42-9728-A85AC4CE4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314" y="1667933"/>
            <a:ext cx="2590085" cy="4597400"/>
          </a:xfrm>
          <a:prstGeom prst="rect">
            <a:avLst/>
          </a:prstGeom>
        </p:spPr>
      </p:pic>
      <p:sp>
        <p:nvSpPr>
          <p:cNvPr id="7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7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概念图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53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</a:t>
            </a:r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产品设计</a:t>
            </a:r>
          </a:p>
        </p:txBody>
      </p:sp>
    </p:spTree>
    <p:extLst>
      <p:ext uri="{BB962C8B-B14F-4D97-AF65-F5344CB8AC3E}">
        <p14:creationId xmlns:p14="http://schemas.microsoft.com/office/powerpoint/2010/main" val="1696534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2465" y="2577693"/>
            <a:ext cx="4230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C</a:t>
            </a:r>
            <a:r>
              <a:rPr kumimoji="1" lang="zh-CN" altLang="en-US" sz="6000" b="1" dirty="0">
                <a:blipFill>
                  <a:blip r:embed="rId2"/>
                  <a:stretch>
                    <a:fillRect/>
                  </a:stretch>
                </a:blipFill>
              </a:rPr>
              <a:t>    </a:t>
            </a:r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NTENTS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49595" y="993108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82987" y="1336238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产品立项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749595" y="2507431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182987" y="2850561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产品设计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749595" y="4021754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82987" y="4364884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pSp>
        <p:nvGrpSpPr>
          <p:cNvPr id="15" name="组 14"/>
          <p:cNvGrpSpPr/>
          <p:nvPr/>
        </p:nvGrpSpPr>
        <p:grpSpPr>
          <a:xfrm>
            <a:off x="1534868" y="2761674"/>
            <a:ext cx="660400" cy="647700"/>
            <a:chOff x="7904163" y="5362575"/>
            <a:chExt cx="660400" cy="647700"/>
          </a:xfrm>
          <a:blipFill>
            <a:blip r:embed="rId2"/>
            <a:stretch>
              <a:fillRect/>
            </a:stretch>
          </a:blipFill>
        </p:grpSpPr>
        <p:sp>
          <p:nvSpPr>
            <p:cNvPr id="16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CED5C42-E760-BC4B-A131-EFB5BC826033}"/>
              </a:ext>
            </a:extLst>
          </p:cNvPr>
          <p:cNvSpPr txBox="1">
            <a:spLocks/>
          </p:cNvSpPr>
          <p:nvPr/>
        </p:nvSpPr>
        <p:spPr>
          <a:xfrm>
            <a:off x="5104049" y="1793651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识图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AA2391D-2885-8440-B1A1-5F16CB29855B}"/>
              </a:ext>
            </a:extLst>
          </p:cNvPr>
          <p:cNvSpPr txBox="1">
            <a:spLocks/>
          </p:cNvSpPr>
          <p:nvPr/>
        </p:nvSpPr>
        <p:spPr>
          <a:xfrm>
            <a:off x="5102440" y="2670931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风景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5EF3E2D-17FE-554B-A4A4-3C273189A09F}"/>
              </a:ext>
            </a:extLst>
          </p:cNvPr>
          <p:cNvSpPr txBox="1">
            <a:spLocks/>
          </p:cNvSpPr>
          <p:nvPr/>
        </p:nvSpPr>
        <p:spPr>
          <a:xfrm>
            <a:off x="5102440" y="3570879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4ADB75E-8C24-1D4F-B3AB-1F78CEEE556B}"/>
              </a:ext>
            </a:extLst>
          </p:cNvPr>
          <p:cNvSpPr txBox="1">
            <a:spLocks/>
          </p:cNvSpPr>
          <p:nvPr/>
        </p:nvSpPr>
        <p:spPr>
          <a:xfrm>
            <a:off x="5102440" y="4425493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遇见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B67D1-81D3-2F47-B35E-3E0D1B61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60" y="1740935"/>
            <a:ext cx="635000" cy="63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BEAE3A-6BE6-5F4C-A31C-F50321CD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152" y="5227391"/>
            <a:ext cx="635000" cy="635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055459-D05E-BB4B-B630-58598F641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152" y="4372778"/>
            <a:ext cx="6350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827420-0C5D-9642-88F8-E6FD0A1D7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860" y="2618216"/>
            <a:ext cx="635000" cy="635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015724-5A59-0C48-9427-B5CFA3F8A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152" y="3495497"/>
            <a:ext cx="635000" cy="635000"/>
          </a:xfrm>
          <a:prstGeom prst="rect">
            <a:avLst/>
          </a:prstGeom>
        </p:spPr>
      </p:pic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8D8426DE-8F96-264C-BDD8-7E88F1773D5D}"/>
              </a:ext>
            </a:extLst>
          </p:cNvPr>
          <p:cNvSpPr txBox="1">
            <a:spLocks/>
          </p:cNvSpPr>
          <p:nvPr/>
        </p:nvSpPr>
        <p:spPr>
          <a:xfrm>
            <a:off x="5102440" y="5280107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96E358-7864-014A-8FBA-26DAC0C7241C}"/>
              </a:ext>
            </a:extLst>
          </p:cNvPr>
          <p:cNvSpPr txBox="1"/>
          <p:nvPr/>
        </p:nvSpPr>
        <p:spPr>
          <a:xfrm>
            <a:off x="6184946" y="185089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上传图片，搜索导航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1165EF-BA09-F64D-9CA0-8453B271B786}"/>
              </a:ext>
            </a:extLst>
          </p:cNvPr>
          <p:cNvSpPr txBox="1"/>
          <p:nvPr/>
        </p:nvSpPr>
        <p:spPr>
          <a:xfrm>
            <a:off x="6184946" y="2670931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识别结果，文字解说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142574-93DD-1744-902B-131BF26BFEFA}"/>
              </a:ext>
            </a:extLst>
          </p:cNvPr>
          <p:cNvSpPr txBox="1"/>
          <p:nvPr/>
        </p:nvSpPr>
        <p:spPr>
          <a:xfrm>
            <a:off x="6192436" y="3603115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精美模板，图像处理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F64EA2-653E-5948-8F38-A4DC7B904C1D}"/>
              </a:ext>
            </a:extLst>
          </p:cNvPr>
          <p:cNvSpPr txBox="1"/>
          <p:nvPr/>
        </p:nvSpPr>
        <p:spPr>
          <a:xfrm>
            <a:off x="6192436" y="4459444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附近景物，发现美好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04B519-FF24-A84E-97EE-1FC9C68F6422}"/>
              </a:ext>
            </a:extLst>
          </p:cNvPr>
          <p:cNvSpPr txBox="1"/>
          <p:nvPr/>
        </p:nvSpPr>
        <p:spPr>
          <a:xfrm>
            <a:off x="6192436" y="5277418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用户信息，当前景区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D863DC-EAE6-0C4D-A491-E43036B0B3D7}"/>
              </a:ext>
            </a:extLst>
          </p:cNvPr>
          <p:cNvSpPr/>
          <p:nvPr/>
        </p:nvSpPr>
        <p:spPr>
          <a:xfrm>
            <a:off x="2905979" y="1793651"/>
            <a:ext cx="984885" cy="428302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五大模块</a:t>
            </a:r>
            <a:endParaRPr lang="en-US" altLang="zh-CN" sz="4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92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CED5C42-E760-BC4B-A131-EFB5BC826033}"/>
              </a:ext>
            </a:extLst>
          </p:cNvPr>
          <p:cNvSpPr txBox="1">
            <a:spLocks/>
          </p:cNvSpPr>
          <p:nvPr/>
        </p:nvSpPr>
        <p:spPr>
          <a:xfrm>
            <a:off x="1294050" y="1505784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识图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B67D1-81D3-2F47-B35E-3E0D1B61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1" y="1453068"/>
            <a:ext cx="635000" cy="635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96E358-7864-014A-8FBA-26DAC0C7241C}"/>
              </a:ext>
            </a:extLst>
          </p:cNvPr>
          <p:cNvSpPr txBox="1"/>
          <p:nvPr/>
        </p:nvSpPr>
        <p:spPr>
          <a:xfrm>
            <a:off x="2374947" y="1563032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显示位置，上传图片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06933" y="2566247"/>
            <a:ext cx="6340197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搜索框允许用户搜索目的地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地图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当前位置及步行路线规划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相机按钮允许用户拍摄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上传建筑图片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发送请求给后台，识别完成后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跳转至风景页面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309374" y="2566245"/>
            <a:ext cx="2693366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显示用户拍摄图片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显示图片识别结果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显示图片摘要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显示图片简介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8CA4E986-4D2A-264B-80AF-28534BD69D64}"/>
              </a:ext>
            </a:extLst>
          </p:cNvPr>
          <p:cNvSpPr txBox="1">
            <a:spLocks/>
          </p:cNvSpPr>
          <p:nvPr/>
        </p:nvSpPr>
        <p:spPr>
          <a:xfrm>
            <a:off x="1309374" y="1529079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风景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1D151D-7F6D-8841-A297-FA8197FD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94" y="1476364"/>
            <a:ext cx="635000" cy="63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4D1B41-4E63-E349-8BB4-F428F0B6330F}"/>
              </a:ext>
            </a:extLst>
          </p:cNvPr>
          <p:cNvSpPr txBox="1"/>
          <p:nvPr/>
        </p:nvSpPr>
        <p:spPr>
          <a:xfrm>
            <a:off x="2391880" y="152907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识别结果，文字解说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E9A67E-1420-3743-B78D-928539BE1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7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06933" y="2608145"/>
            <a:ext cx="591379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精美模板处理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后的图片</a:t>
            </a:r>
          </a:p>
          <a:p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下载按钮将图片存储至本机相册</a:t>
            </a:r>
          </a:p>
          <a:p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刷新按钮随机选择另一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套模板（</a:t>
            </a:r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套可选）</a:t>
            </a:r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85F37EB1-840C-F143-A1A0-30989FF08EB7}"/>
              </a:ext>
            </a:extLst>
          </p:cNvPr>
          <p:cNvSpPr txBox="1">
            <a:spLocks/>
          </p:cNvSpPr>
          <p:nvPr/>
        </p:nvSpPr>
        <p:spPr>
          <a:xfrm>
            <a:off x="1309374" y="1551745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0AED40-2DFB-CE4F-9384-CBE5B47A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6" y="1476363"/>
            <a:ext cx="635000" cy="635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CF26B3-94C5-6C4B-8F2D-940C61BF3AE7}"/>
              </a:ext>
            </a:extLst>
          </p:cNvPr>
          <p:cNvSpPr txBox="1"/>
          <p:nvPr/>
        </p:nvSpPr>
        <p:spPr>
          <a:xfrm>
            <a:off x="2399370" y="1583981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精美模板，图像处理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305506" y="2599860"/>
            <a:ext cx="6032421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下拉列表，推荐附近其他景物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（开发中：暂时使用固定的图片进行展示）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AC2F7319-6214-7B40-8943-C6CDF58CBC7C}"/>
              </a:ext>
            </a:extLst>
          </p:cNvPr>
          <p:cNvSpPr txBox="1">
            <a:spLocks/>
          </p:cNvSpPr>
          <p:nvPr/>
        </p:nvSpPr>
        <p:spPr>
          <a:xfrm>
            <a:off x="1305506" y="1463362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遇见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9D045B-AC9A-F94B-8C35-2C9B72B9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18" y="1410647"/>
            <a:ext cx="635000" cy="63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381A38-9C53-4D4A-976C-0CFEBAE5D526}"/>
              </a:ext>
            </a:extLst>
          </p:cNvPr>
          <p:cNvSpPr txBox="1"/>
          <p:nvPr/>
        </p:nvSpPr>
        <p:spPr>
          <a:xfrm>
            <a:off x="2395502" y="1497313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附近景物，发现美好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65558" y="2395481"/>
            <a:ext cx="264687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显示用户信息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显示当前景区介绍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10D8CD-55EA-0949-8DAE-5DD009FB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2" y="1427622"/>
            <a:ext cx="635000" cy="635000"/>
          </a:xfrm>
          <a:prstGeom prst="rect">
            <a:avLst/>
          </a:prstGeom>
        </p:spPr>
      </p:pic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D2401DA-BB9E-FE4B-914B-0C549BADA933}"/>
              </a:ext>
            </a:extLst>
          </p:cNvPr>
          <p:cNvSpPr txBox="1">
            <a:spLocks/>
          </p:cNvSpPr>
          <p:nvPr/>
        </p:nvSpPr>
        <p:spPr>
          <a:xfrm>
            <a:off x="1343240" y="1480338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7146A0-B919-E540-B0EF-99D1BEB8F6A2}"/>
              </a:ext>
            </a:extLst>
          </p:cNvPr>
          <p:cNvSpPr txBox="1"/>
          <p:nvPr/>
        </p:nvSpPr>
        <p:spPr>
          <a:xfrm>
            <a:off x="2433236" y="147764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用户信息，当前景区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61238" y="2594950"/>
            <a:ext cx="603242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当用户上传的图片不存在任何可识别建筑时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风景页面提示用户重新拍摄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分享页面生成的海报提示未找到建筑物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D2401DA-BB9E-FE4B-914B-0C549BADA933}"/>
              </a:ext>
            </a:extLst>
          </p:cNvPr>
          <p:cNvSpPr txBox="1">
            <a:spLocks/>
          </p:cNvSpPr>
          <p:nvPr/>
        </p:nvSpPr>
        <p:spPr>
          <a:xfrm>
            <a:off x="1343240" y="1480338"/>
            <a:ext cx="236476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特殊情况处理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0"/>
            <a:ext cx="4778477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2" y="0"/>
            <a:ext cx="4778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42248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</a:t>
            </a:r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</p:spTree>
    <p:extLst>
      <p:ext uri="{BB962C8B-B14F-4D97-AF65-F5344CB8AC3E}">
        <p14:creationId xmlns:p14="http://schemas.microsoft.com/office/powerpoint/2010/main" val="38227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2573466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744719" y="1867504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C6DEDF-10B5-0B4C-82DA-E4125ADEDCEF}"/>
              </a:ext>
            </a:extLst>
          </p:cNvPr>
          <p:cNvSpPr txBox="1"/>
          <p:nvPr/>
        </p:nvSpPr>
        <p:spPr>
          <a:xfrm>
            <a:off x="783651" y="2801059"/>
            <a:ext cx="249560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微信小程序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DF34E1-3AD7-8547-9984-CD68C7376BE6}"/>
              </a:ext>
            </a:extLst>
          </p:cNvPr>
          <p:cNvSpPr/>
          <p:nvPr/>
        </p:nvSpPr>
        <p:spPr>
          <a:xfrm>
            <a:off x="3468147" y="1648690"/>
            <a:ext cx="2573466" cy="419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71EA7D-D52B-6C46-9CB2-087573FEA6A5}"/>
              </a:ext>
            </a:extLst>
          </p:cNvPr>
          <p:cNvSpPr/>
          <p:nvPr/>
        </p:nvSpPr>
        <p:spPr>
          <a:xfrm>
            <a:off x="3453702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EC44A634-E4FC-394C-97FC-9359571E80CF}"/>
              </a:ext>
            </a:extLst>
          </p:cNvPr>
          <p:cNvSpPr txBox="1"/>
          <p:nvPr/>
        </p:nvSpPr>
        <p:spPr>
          <a:xfrm>
            <a:off x="3507079" y="2801059"/>
            <a:ext cx="2495602" cy="853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Flask</a:t>
            </a: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Keras</a:t>
            </a: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+Tensorflow</a:t>
            </a:r>
            <a:endParaRPr lang="zh-CN" altLang="en-US" sz="20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2F151A-F425-694D-80E7-D67DF7A0B295}"/>
              </a:ext>
            </a:extLst>
          </p:cNvPr>
          <p:cNvSpPr/>
          <p:nvPr/>
        </p:nvSpPr>
        <p:spPr>
          <a:xfrm>
            <a:off x="6191575" y="1648690"/>
            <a:ext cx="2573466" cy="4197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704B6F-224B-C148-8271-02339965B36F}"/>
              </a:ext>
            </a:extLst>
          </p:cNvPr>
          <p:cNvSpPr/>
          <p:nvPr/>
        </p:nvSpPr>
        <p:spPr>
          <a:xfrm>
            <a:off x="6230507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FCE02BD5-ADE4-CC4E-BE17-6C36A8DA165C}"/>
              </a:ext>
            </a:extLst>
          </p:cNvPr>
          <p:cNvSpPr txBox="1"/>
          <p:nvPr/>
        </p:nvSpPr>
        <p:spPr>
          <a:xfrm>
            <a:off x="6230507" y="2666762"/>
            <a:ext cx="2495602" cy="165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M</a:t>
            </a: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LP</a:t>
            </a:r>
          </a:p>
          <a:p>
            <a:pPr algn="ctr">
              <a:lnSpc>
                <a:spcPct val="130000"/>
              </a:lnSpc>
            </a:pP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CNN</a:t>
            </a:r>
          </a:p>
          <a:p>
            <a:pPr algn="ctr">
              <a:lnSpc>
                <a:spcPct val="130000"/>
              </a:lnSpc>
            </a:pP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VGG-Net</a:t>
            </a: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K-Fold</a:t>
            </a:r>
            <a:r>
              <a:rPr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Validation</a:t>
            </a:r>
            <a:endParaRPr lang="en-US" altLang="zh-Hans" sz="20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7A85859-B88A-C44C-BD7B-782DFFE2A9B9}"/>
              </a:ext>
            </a:extLst>
          </p:cNvPr>
          <p:cNvSpPr/>
          <p:nvPr/>
        </p:nvSpPr>
        <p:spPr>
          <a:xfrm>
            <a:off x="8915003" y="1648690"/>
            <a:ext cx="2573466" cy="419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70F9E6-0DE1-AA4A-8D1F-32591A677725}"/>
              </a:ext>
            </a:extLst>
          </p:cNvPr>
          <p:cNvSpPr/>
          <p:nvPr/>
        </p:nvSpPr>
        <p:spPr>
          <a:xfrm>
            <a:off x="8953935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6804C434-D934-594C-A8A9-A310C0096DC9}"/>
              </a:ext>
            </a:extLst>
          </p:cNvPr>
          <p:cNvSpPr txBox="1"/>
          <p:nvPr/>
        </p:nvSpPr>
        <p:spPr>
          <a:xfrm>
            <a:off x="8992867" y="2666762"/>
            <a:ext cx="249560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数据获取</a:t>
            </a:r>
          </a:p>
        </p:txBody>
      </p:sp>
    </p:spTree>
    <p:extLst>
      <p:ext uri="{BB962C8B-B14F-4D97-AF65-F5344CB8AC3E}">
        <p14:creationId xmlns:p14="http://schemas.microsoft.com/office/powerpoint/2010/main" val="155825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F3BFA8-D5F7-964F-AD04-29AD4FF9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525" y="1420556"/>
            <a:ext cx="7448675" cy="45215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0BEE8CA-DB3A-2C47-A675-0C75A5ADE8AD}"/>
              </a:ext>
            </a:extLst>
          </p:cNvPr>
          <p:cNvSpPr txBox="1"/>
          <p:nvPr/>
        </p:nvSpPr>
        <p:spPr>
          <a:xfrm>
            <a:off x="744719" y="6133172"/>
            <a:ext cx="88024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采用微信开发者工具开发，使用微信小程序框架</a:t>
            </a:r>
          </a:p>
        </p:txBody>
      </p:sp>
    </p:spTree>
    <p:extLst>
      <p:ext uri="{BB962C8B-B14F-4D97-AF65-F5344CB8AC3E}">
        <p14:creationId xmlns:p14="http://schemas.microsoft.com/office/powerpoint/2010/main" val="24064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产品立项</a:t>
            </a:r>
          </a:p>
        </p:txBody>
      </p:sp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525C954-434A-D348-BF9D-850770DEC69A}"/>
              </a:ext>
            </a:extLst>
          </p:cNvPr>
          <p:cNvSpPr txBox="1">
            <a:spLocks/>
          </p:cNvSpPr>
          <p:nvPr/>
        </p:nvSpPr>
        <p:spPr>
          <a:xfrm>
            <a:off x="2429090" y="2270374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WXML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204283-05DA-9D4A-BFAA-AC04790EB01D}"/>
              </a:ext>
            </a:extLst>
          </p:cNvPr>
          <p:cNvSpPr txBox="1"/>
          <p:nvPr/>
        </p:nvSpPr>
        <p:spPr>
          <a:xfrm>
            <a:off x="4063302" y="2270374"/>
            <a:ext cx="485581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类似于</a:t>
            </a:r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整体页面设计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4365EF1-8C20-6B42-9193-559C194809B3}"/>
              </a:ext>
            </a:extLst>
          </p:cNvPr>
          <p:cNvSpPr txBox="1">
            <a:spLocks/>
          </p:cNvSpPr>
          <p:nvPr/>
        </p:nvSpPr>
        <p:spPr>
          <a:xfrm>
            <a:off x="2429090" y="3143648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WXSS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8796B4-DAC5-344E-B9D4-C8EE6121648B}"/>
              </a:ext>
            </a:extLst>
          </p:cNvPr>
          <p:cNvSpPr txBox="1"/>
          <p:nvPr/>
        </p:nvSpPr>
        <p:spPr>
          <a:xfrm>
            <a:off x="4063302" y="3143648"/>
            <a:ext cx="512031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类似于</a:t>
            </a:r>
            <a:r>
              <a:rPr kumimoji="1" lang="en-US" altLang="zh-Han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定义元素显示方式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BCE8D91B-E932-5745-AC86-E4F89B69BD02}"/>
              </a:ext>
            </a:extLst>
          </p:cNvPr>
          <p:cNvSpPr txBox="1">
            <a:spLocks/>
          </p:cNvSpPr>
          <p:nvPr/>
        </p:nvSpPr>
        <p:spPr>
          <a:xfrm>
            <a:off x="2429090" y="4000428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JS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E98D7B-4946-7148-BD46-F8A1AB1988DC}"/>
              </a:ext>
            </a:extLst>
          </p:cNvPr>
          <p:cNvSpPr txBox="1"/>
          <p:nvPr/>
        </p:nvSpPr>
        <p:spPr>
          <a:xfrm>
            <a:off x="4063302" y="4000428"/>
            <a:ext cx="45387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——Javascript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进行数据获取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E11A4164-4E35-F047-BDA7-73BC2279278A}"/>
              </a:ext>
            </a:extLst>
          </p:cNvPr>
          <p:cNvSpPr txBox="1">
            <a:spLocks/>
          </p:cNvSpPr>
          <p:nvPr/>
        </p:nvSpPr>
        <p:spPr>
          <a:xfrm>
            <a:off x="2429090" y="4861779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JSON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14BC8B-D9FA-A945-919C-72B8043EB6DA}"/>
              </a:ext>
            </a:extLst>
          </p:cNvPr>
          <p:cNvSpPr txBox="1"/>
          <p:nvPr/>
        </p:nvSpPr>
        <p:spPr>
          <a:xfrm>
            <a:off x="4063302" y="4861779"/>
            <a:ext cx="2694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页面属性控制</a:t>
            </a:r>
          </a:p>
        </p:txBody>
      </p:sp>
    </p:spTree>
    <p:extLst>
      <p:ext uri="{BB962C8B-B14F-4D97-AF65-F5344CB8AC3E}">
        <p14:creationId xmlns:p14="http://schemas.microsoft.com/office/powerpoint/2010/main" val="41384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53" y="1394015"/>
            <a:ext cx="7421003" cy="44526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0BEE8CA-DB3A-2C47-A675-0C75A5ADE8AD}"/>
              </a:ext>
            </a:extLst>
          </p:cNvPr>
          <p:cNvSpPr txBox="1"/>
          <p:nvPr/>
        </p:nvSpPr>
        <p:spPr>
          <a:xfrm>
            <a:off x="744719" y="6133172"/>
            <a:ext cx="757130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后台部署模型和用户数据，响应前端请求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525C954-434A-D348-BF9D-850770DEC69A}"/>
              </a:ext>
            </a:extLst>
          </p:cNvPr>
          <p:cNvSpPr txBox="1">
            <a:spLocks/>
          </p:cNvSpPr>
          <p:nvPr/>
        </p:nvSpPr>
        <p:spPr>
          <a:xfrm>
            <a:off x="2429089" y="2270374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Flask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204283-05DA-9D4A-BFAA-AC04790EB01D}"/>
              </a:ext>
            </a:extLst>
          </p:cNvPr>
          <p:cNvSpPr txBox="1"/>
          <p:nvPr/>
        </p:nvSpPr>
        <p:spPr>
          <a:xfrm>
            <a:off x="4063302" y="2270374"/>
            <a:ext cx="519270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后台</a:t>
            </a:r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server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框架，响应前端请求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F4365EF1-8C20-6B42-9193-559C194809B3}"/>
              </a:ext>
            </a:extLst>
          </p:cNvPr>
          <p:cNvSpPr txBox="1">
            <a:spLocks/>
          </p:cNvSpPr>
          <p:nvPr/>
        </p:nvSpPr>
        <p:spPr>
          <a:xfrm>
            <a:off x="2429089" y="3143648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Keras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8796B4-DAC5-344E-B9D4-C8EE6121648B}"/>
              </a:ext>
            </a:extLst>
          </p:cNvPr>
          <p:cNvSpPr txBox="1"/>
          <p:nvPr/>
        </p:nvSpPr>
        <p:spPr>
          <a:xfrm>
            <a:off x="4063302" y="3143648"/>
            <a:ext cx="30027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模型部署、测试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BCE8D91B-E932-5745-AC86-E4F89B69BD02}"/>
              </a:ext>
            </a:extLst>
          </p:cNvPr>
          <p:cNvSpPr txBox="1">
            <a:spLocks/>
          </p:cNvSpPr>
          <p:nvPr/>
        </p:nvSpPr>
        <p:spPr>
          <a:xfrm>
            <a:off x="2429089" y="4000428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OpenCV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E98D7B-4946-7148-BD46-F8A1AB1988DC}"/>
              </a:ext>
            </a:extLst>
          </p:cNvPr>
          <p:cNvSpPr txBox="1"/>
          <p:nvPr/>
        </p:nvSpPr>
        <p:spPr>
          <a:xfrm>
            <a:off x="4063302" y="4000428"/>
            <a:ext cx="331052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图片裁切、归一化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11A4164-4E35-F047-BDA7-73BC2279278A}"/>
              </a:ext>
            </a:extLst>
          </p:cNvPr>
          <p:cNvSpPr txBox="1">
            <a:spLocks/>
          </p:cNvSpPr>
          <p:nvPr/>
        </p:nvSpPr>
        <p:spPr>
          <a:xfrm>
            <a:off x="2429089" y="4861779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Pillow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14BC8B-D9FA-A945-919C-72B8043EB6DA}"/>
              </a:ext>
            </a:extLst>
          </p:cNvPr>
          <p:cNvSpPr txBox="1"/>
          <p:nvPr/>
        </p:nvSpPr>
        <p:spPr>
          <a:xfrm>
            <a:off x="4063302" y="4861779"/>
            <a:ext cx="54649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海报生成（文字打印、图片裁切）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1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EAF9E-DC45-904A-9927-D7C40FE6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056" y="1195320"/>
            <a:ext cx="7407088" cy="5488842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3903DD28-E39C-7340-9CA4-7D3AEDEA1DBE}"/>
              </a:ext>
            </a:extLst>
          </p:cNvPr>
          <p:cNvSpPr txBox="1"/>
          <p:nvPr/>
        </p:nvSpPr>
        <p:spPr>
          <a:xfrm>
            <a:off x="6000574" y="436707"/>
            <a:ext cx="24728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多层感知机</a:t>
            </a:r>
          </a:p>
        </p:txBody>
      </p:sp>
    </p:spTree>
    <p:extLst>
      <p:ext uri="{BB962C8B-B14F-4D97-AF65-F5344CB8AC3E}">
        <p14:creationId xmlns:p14="http://schemas.microsoft.com/office/powerpoint/2010/main" val="114638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D1BBE-B429-804A-8B9B-8C80E6606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525" y="2615538"/>
            <a:ext cx="9509523" cy="3215341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4414CB76-D8AD-FA45-A545-21DF8C04B96F}"/>
              </a:ext>
            </a:extLst>
          </p:cNvPr>
          <p:cNvSpPr txBox="1"/>
          <p:nvPr/>
        </p:nvSpPr>
        <p:spPr>
          <a:xfrm>
            <a:off x="3184613" y="1648690"/>
            <a:ext cx="264687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413033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0B16F90E-9655-D745-B9BB-5BCDF9C9C0D5}"/>
              </a:ext>
            </a:extLst>
          </p:cNvPr>
          <p:cNvSpPr txBox="1"/>
          <p:nvPr/>
        </p:nvSpPr>
        <p:spPr>
          <a:xfrm>
            <a:off x="3184613" y="1648690"/>
            <a:ext cx="441018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卷积神经网络 网络结构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2E8FC2-C731-1546-9C1F-9091D2434E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71919" y="2770094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419351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334102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70574340"/>
                    </a:ext>
                  </a:extLst>
                </a:gridCol>
              </a:tblGrid>
              <a:tr h="184961">
                <a:tc>
                  <a:txBody>
                    <a:bodyPr/>
                    <a:lstStyle/>
                    <a:p>
                      <a:r>
                        <a:rPr lang="zh-CN" altLang="en-US" dirty="0"/>
                        <a:t>层数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281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卷积层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16x16@128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02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MaxPoolling</a:t>
                      </a:r>
                      <a:r>
                        <a:rPr lang="zh-CN" altLang="en-US" dirty="0"/>
                        <a:t>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9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卷积层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5x5@256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47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MaxPoolling</a:t>
                      </a:r>
                      <a:r>
                        <a:rPr lang="zh-CN" altLang="en-US" dirty="0"/>
                        <a:t>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5x5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4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全连接层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Fc1024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relu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59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全连接层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Fc7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softmax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40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25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6B07F5EC-FFC7-3847-B23E-869BA04F0D59}"/>
              </a:ext>
            </a:extLst>
          </p:cNvPr>
          <p:cNvSpPr txBox="1"/>
          <p:nvPr/>
        </p:nvSpPr>
        <p:spPr>
          <a:xfrm>
            <a:off x="5497507" y="471750"/>
            <a:ext cx="377802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预训练模型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VGG19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5DDC6-EB2C-3C48-833D-4F671C2C3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697" y="1648690"/>
            <a:ext cx="7007620" cy="411511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003075-7167-FE42-B58E-6330B1D5CA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46317" y="1767221"/>
          <a:ext cx="2100682" cy="387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682">
                  <a:extLst>
                    <a:ext uri="{9D8B030D-6E8A-4147-A177-3AD203B41FA5}">
                      <a16:colId xmlns:a16="http://schemas.microsoft.com/office/drawing/2014/main" val="1283490944"/>
                    </a:ext>
                  </a:extLst>
                </a:gridCol>
              </a:tblGrid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VGG19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113561"/>
                  </a:ext>
                </a:extLst>
              </a:tr>
              <a:tr h="1047589">
                <a:tc>
                  <a:txBody>
                    <a:bodyPr/>
                    <a:lstStyle/>
                    <a:p>
                      <a:r>
                        <a:rPr lang="en-US" altLang="zh-CN" dirty="0"/>
                        <a:t>Global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AveragePooling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72272"/>
                  </a:ext>
                </a:extLst>
              </a:tr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Fc1024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relu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30691"/>
                  </a:ext>
                </a:extLst>
              </a:tr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Fc7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softmax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387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0A1574AB-510A-AB4B-B572-6D4546032458}"/>
              </a:ext>
            </a:extLst>
          </p:cNvPr>
          <p:cNvSpPr txBox="1"/>
          <p:nvPr/>
        </p:nvSpPr>
        <p:spPr>
          <a:xfrm>
            <a:off x="5497507" y="471750"/>
            <a:ext cx="374070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K-Fold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Validation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30242-110C-1A43-9154-A4FBB3523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173" y="1825656"/>
            <a:ext cx="7717325" cy="38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8DD8B-BBD0-884E-9F51-9DF3348C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139" y="491913"/>
            <a:ext cx="3330387" cy="5920688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5" y="1713974"/>
            <a:ext cx="530145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数据规模：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1805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个标注数据</a:t>
            </a: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63D40A2E-AF14-CE40-8915-2C8362A4BCAD}"/>
              </a:ext>
            </a:extLst>
          </p:cNvPr>
          <p:cNvSpPr txBox="1"/>
          <p:nvPr/>
        </p:nvSpPr>
        <p:spPr>
          <a:xfrm>
            <a:off x="2303455" y="2632856"/>
            <a:ext cx="580960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数据大小：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640x360x3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(RGB)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2303455" y="3643752"/>
            <a:ext cx="248978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建筑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数量：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2303455" y="4669898"/>
            <a:ext cx="589983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采集方式：环绕螺旋式拍摄视</a:t>
            </a:r>
            <a:r>
              <a:rPr kumimoji="1" lang="en-US" altLang="zh-CN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			  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频，进行截图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70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5746140" y="491913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数据预处理</a:t>
            </a: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63D40A2E-AF14-CE40-8915-2C8362A4BCAD}"/>
              </a:ext>
            </a:extLst>
          </p:cNvPr>
          <p:cNvSpPr txBox="1"/>
          <p:nvPr/>
        </p:nvSpPr>
        <p:spPr>
          <a:xfrm>
            <a:off x="3644864" y="4879767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数据归一化</a:t>
            </a: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3644864" y="1947176"/>
            <a:ext cx="2900153" cy="2062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图片大小缩放</a:t>
            </a:r>
            <a:endParaRPr kumimoji="1" lang="en-US" altLang="zh-CN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640x360x3</a:t>
            </a: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224x224x3</a:t>
            </a: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48x32x3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D810F-50DB-1541-9118-0C4E692C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82" y="756697"/>
            <a:ext cx="3115235" cy="55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9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立项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产品要做什么？</a:t>
            </a: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924981" y="5844414"/>
            <a:ext cx="3370564" cy="3295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场景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：人工导游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/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扫码导游</a:t>
            </a:r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" name="文本占位符 1"/>
          <p:cNvSpPr txBox="1">
            <a:spLocks/>
          </p:cNvSpPr>
          <p:nvPr/>
        </p:nvSpPr>
        <p:spPr>
          <a:xfrm>
            <a:off x="7742509" y="5846010"/>
            <a:ext cx="3703936" cy="3295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场景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：无导游：迷路在清华</a:t>
            </a: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1026" name="Picture 2" descr="Image result for å¯¼æ¸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73" y="1375238"/>
            <a:ext cx="2323438" cy="42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30AFB8-776C-C34E-A007-0BC211A537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0" t="2839" r="817"/>
          <a:stretch/>
        </p:blipFill>
        <p:spPr>
          <a:xfrm>
            <a:off x="4522011" y="1374890"/>
            <a:ext cx="2380447" cy="42499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522" y="1375238"/>
            <a:ext cx="4282551" cy="42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2778456"/>
            <a:ext cx="4045530" cy="1219460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3865418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587319175"/>
              </p:ext>
            </p:extLst>
          </p:nvPr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8"/>
          <p:cNvSpPr txBox="1"/>
          <p:nvPr/>
        </p:nvSpPr>
        <p:spPr>
          <a:xfrm>
            <a:off x="8458781" y="2477799"/>
            <a:ext cx="3027639" cy="1718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从所有数据中</a:t>
            </a:r>
            <a:endParaRPr lang="en-US" altLang="zh-CN" sz="28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划分出</a:t>
            </a:r>
            <a:r>
              <a:rPr lang="en-US" altLang="zh-CN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2</a:t>
            </a:r>
            <a:r>
              <a:rPr lang="en-US" altLang="zh-Han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0%</a:t>
            </a: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数据</a:t>
            </a:r>
            <a:endParaRPr lang="en-US" altLang="zh-CN" sz="28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作为测试集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Hans" sz="48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2</a:t>
            </a:r>
            <a:r>
              <a:rPr kumimoji="1" lang="en-US" altLang="zh-CN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88995" y="2797587"/>
            <a:ext cx="184426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98</a:t>
            </a:r>
            <a:r>
              <a:rPr kumimoji="1" lang="en-US" altLang="zh-CN" sz="3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sz="32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50475" y="1760946"/>
            <a:ext cx="223651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错误分类率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90587" y="3378068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正确分类率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21586" y="475859"/>
            <a:ext cx="2523448" cy="81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40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评测指标</a:t>
            </a:r>
            <a:r>
              <a:rPr lang="en-US" altLang="zh-CN" sz="40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1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2778456"/>
            <a:ext cx="4045530" cy="1219460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4225734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578453359"/>
              </p:ext>
            </p:extLst>
          </p:nvPr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8"/>
          <p:cNvSpPr txBox="1"/>
          <p:nvPr/>
        </p:nvSpPr>
        <p:spPr>
          <a:xfrm>
            <a:off x="8529123" y="2208087"/>
            <a:ext cx="29699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手机随机拍摄</a:t>
            </a:r>
            <a:r>
              <a:rPr lang="en-US" altLang="zh-CN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36</a:t>
            </a:r>
            <a:r>
              <a:rPr lang="zh-CN" altLang="en-US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张照片（拍摄日期、路线与数据采集时不同，其中包括</a:t>
            </a:r>
            <a:r>
              <a:rPr lang="en-US" altLang="zh-CN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5</a:t>
            </a:r>
            <a:r>
              <a:rPr lang="zh-CN" altLang="en-US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张无建筑的情况）</a:t>
            </a:r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75809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19.5</a:t>
            </a:r>
            <a:r>
              <a:rPr kumimoji="1" lang="en-US" altLang="zh-CN" b="1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04195" y="2905587"/>
            <a:ext cx="239500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6000" b="1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80.5</a:t>
            </a:r>
            <a:r>
              <a:rPr kumimoji="1" lang="en-US" altLang="zh-CN" sz="2400" b="1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sz="24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3458" y="1796258"/>
            <a:ext cx="223651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错误分类率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35012" y="3228366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正确分类率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21586" y="475859"/>
            <a:ext cx="2523448" cy="81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40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评测指标</a:t>
            </a:r>
            <a:r>
              <a:rPr lang="en-US" altLang="zh-CN" sz="40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2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877594" y="4996918"/>
            <a:ext cx="4177028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后期可能需要更精细、更完善的数据收集方式：如使用无人机进行</a:t>
            </a:r>
            <a:r>
              <a:rPr lang="en-US" altLang="zh-CN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360°</a:t>
            </a:r>
            <a:r>
              <a:rPr lang="zh-CN" altLang="en-US" sz="2400" b="1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拍摄等</a:t>
            </a:r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4" y="1788274"/>
            <a:ext cx="9259746" cy="37240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CN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：算法测试</a:t>
            </a:r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Han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1.</a:t>
            </a:r>
            <a:r>
              <a:rPr kumimoji="1" lang="zh-Hans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 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对任何输入图片能给出输出（支持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unknown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类型）</a:t>
            </a:r>
            <a:endParaRPr kumimoji="1" lang="zh-CN" altLang="en-US" sz="28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</a:endParaRPr>
          </a:p>
          <a:p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Han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kumimoji="1" lang="zh-Hans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室外随机拍摄，准确率至少达到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80%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en-US" altLang="zh-Han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kumimoji="1" lang="zh-Hans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平均单次预测时间不超过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0.5s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5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5" y="1337496"/>
            <a:ext cx="9259746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CN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：后台测试</a:t>
            </a:r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能正确处理前端的上传图片、下载图片等请求</a:t>
            </a: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FontTx/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对任何输入图片能给出输出（支持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unknown</a:t>
            </a: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类型）</a:t>
            </a:r>
            <a:endParaRPr kumimoji="1" lang="zh-CN" altLang="en-US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每用户平均单次响应时间不超过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1s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多个用户并发识图、分享，能正确返回每个用户的数据</a:t>
            </a:r>
          </a:p>
        </p:txBody>
      </p:sp>
    </p:spTree>
    <p:extLst>
      <p:ext uri="{BB962C8B-B14F-4D97-AF65-F5344CB8AC3E}">
        <p14:creationId xmlns:p14="http://schemas.microsoft.com/office/powerpoint/2010/main" val="17892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5" y="1768382"/>
            <a:ext cx="9259746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Han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：前端测试</a:t>
            </a:r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不同手机界面排版显示正常</a:t>
            </a: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FontTx/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功能正常，操作流畅：识图、分享响应延迟不超过</a:t>
            </a:r>
            <a:r>
              <a:rPr kumimoji="1" lang="en-US" altLang="zh-CN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1s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占用资源小，连续操作手机不发热</a:t>
            </a:r>
            <a:endParaRPr kumimoji="1" lang="en-US" altLang="zh-CN" sz="28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35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4" y="1749586"/>
            <a:ext cx="9259746" cy="40318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Han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：整体测试</a:t>
            </a:r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上传图片，获取识别结果，然后点击分享保存图片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于</a:t>
            </a:r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后上传图片，获取识别结果，连续点击分享界面的刷新功能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同时在首页搜索导航功能，获取路径规划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如此连续随机测试</a:t>
            </a:r>
            <a:r>
              <a:rPr kumimoji="1" lang="en-US" altLang="zh-CN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1h</a:t>
            </a: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，所有用户交互正常</a:t>
            </a:r>
            <a:endParaRPr kumimoji="1" lang="en-US" altLang="zh-CN" sz="2400" b="1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3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7088554" y="2676835"/>
            <a:ext cx="3047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sz="4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YOU</a:t>
            </a:r>
            <a:endParaRPr kumimoji="1" lang="zh-CN" altLang="en-US" sz="4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7088554" y="3228345"/>
            <a:ext cx="309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FOR</a:t>
            </a:r>
            <a:r>
              <a:rPr kumimoji="1" lang="zh-CN" altLang="en-US" sz="3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WATCHING</a:t>
            </a:r>
            <a:endParaRPr kumimoji="1" lang="zh-CN" altLang="en-US" sz="3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817984" y="2527108"/>
            <a:ext cx="43909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6190828" y="1781178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2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立项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产品要做什么？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2092377" y="1583195"/>
            <a:ext cx="9590892" cy="42634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在获得讲解的同时，我们还希望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</a:t>
            </a:r>
            <a:r>
              <a:rPr kumimoji="1" lang="en-US" altLang="zh-Han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..</a:t>
            </a: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更多的自主空间（人工导游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无选择权）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不影响观景体验（二维码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不美观）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Han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</a:t>
            </a:r>
            <a:r>
              <a:rPr kumimoji="1" lang="zh-Hans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兼顾导航与推荐（不必查很久地图）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用户调研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调研方式：调查问卷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调研对象：清华大学各专业本科生，共回收有效答卷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46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份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问卷主题：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对现有导游方式的评价、痛点</a:t>
            </a: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对智能导游工具的评价、预期</a:t>
            </a: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无导游时（如清华园）迷路原因分析</a:t>
            </a:r>
            <a:endParaRPr kumimoji="1" lang="en-US" altLang="zh-CN" sz="20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251201" y="1207747"/>
            <a:ext cx="9590892" cy="262478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对现有导游方式的评价、痛点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7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lphaUcPeriod"/>
            </a:pPr>
            <a:r>
              <a:rPr kumimoji="1"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“当你出去旅行时，你是否希望跟随导游（理由是）？”</a:t>
            </a:r>
            <a:endParaRPr kumimoji="1" lang="en-US" altLang="zh-CN" sz="18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lphaUcPeriod"/>
            </a:pPr>
            <a:r>
              <a:rPr kumimoji="1"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“现在很多景区都采用了二维码自助导游的方式，你是否认可这种方式（理由是）？”</a:t>
            </a:r>
          </a:p>
          <a:p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525" y="2147530"/>
            <a:ext cx="9945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endParaRPr kumimoji="1" lang="zh-CN" altLang="en-US" sz="2000" b="1">
              <a:blipFill>
                <a:blip r:embed="rId3"/>
                <a:stretch>
                  <a:fillRect/>
                </a:stretch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89455527"/>
              </p:ext>
            </p:extLst>
          </p:nvPr>
        </p:nvGraphicFramePr>
        <p:xfrm>
          <a:off x="1613593" y="3008512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4053699556"/>
              </p:ext>
            </p:extLst>
          </p:nvPr>
        </p:nvGraphicFramePr>
        <p:xfrm>
          <a:off x="5905536" y="3008512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矩形标注 11"/>
          <p:cNvSpPr/>
          <p:nvPr/>
        </p:nvSpPr>
        <p:spPr>
          <a:xfrm>
            <a:off x="1833961" y="2313027"/>
            <a:ext cx="2076808" cy="2438450"/>
          </a:xfrm>
          <a:prstGeom prst="wedgeRectCallout">
            <a:avLst>
              <a:gd name="adj1" fmla="val -10787"/>
              <a:gd name="adj2" fmla="val 85579"/>
            </a:avLst>
          </a:prstGeom>
          <a:solidFill>
            <a:srgbClr val="FFFDFD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lphaUcPeriod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×</a:t>
            </a:r>
          </a:p>
          <a:p>
            <a:pPr algn="ctr"/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不够自由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会被打扰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诱导购物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8" name="矩形标注 17"/>
          <p:cNvSpPr/>
          <p:nvPr/>
        </p:nvSpPr>
        <p:spPr>
          <a:xfrm>
            <a:off x="4551657" y="2301181"/>
            <a:ext cx="2330951" cy="2450296"/>
          </a:xfrm>
          <a:prstGeom prst="wedgeRectCallout">
            <a:avLst>
              <a:gd name="adj1" fmla="val -28989"/>
              <a:gd name="adj2" fmla="val 68020"/>
            </a:avLst>
          </a:prstGeom>
          <a:solidFill>
            <a:schemeClr val="accent2">
              <a:lumMod val="60000"/>
              <a:lumOff val="4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lphaUcPeriod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>
              <a:buAutoNum type="alphaUcPeriod"/>
            </a:pP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了解知识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路线规划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安全省心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1" name="矩形标注 20"/>
          <p:cNvSpPr/>
          <p:nvPr/>
        </p:nvSpPr>
        <p:spPr>
          <a:xfrm>
            <a:off x="7249649" y="918227"/>
            <a:ext cx="2131407" cy="2412917"/>
          </a:xfrm>
          <a:prstGeom prst="wedgeRectCallout">
            <a:avLst>
              <a:gd name="adj1" fmla="val -1458"/>
              <a:gd name="adj2" fmla="val 81574"/>
            </a:avLst>
          </a:prstGeom>
          <a:solidFill>
            <a:srgbClr val="FFFDFD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×</a:t>
            </a: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扫码拥挤麻烦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无法实时讲解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2" name="矩形标注 21"/>
          <p:cNvSpPr/>
          <p:nvPr/>
        </p:nvSpPr>
        <p:spPr>
          <a:xfrm>
            <a:off x="9548834" y="935586"/>
            <a:ext cx="2293259" cy="2395558"/>
          </a:xfrm>
          <a:prstGeom prst="wedgeRectCallout">
            <a:avLst>
              <a:gd name="adj1" fmla="val -43806"/>
              <a:gd name="adj2" fmla="val 109905"/>
            </a:avLst>
          </a:prstGeom>
          <a:solidFill>
            <a:schemeClr val="accent2">
              <a:lumMod val="60000"/>
              <a:lumOff val="4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方便自由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不被打扰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高效简洁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77230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306617"/>
            <a:ext cx="9590892" cy="29167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对智能导游工具的评价、预期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“假如可以通过手机对景区建筑拍照，直接获得讲解信息，那在以下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种导游方式中，你倾向于哪一种（理由是）？”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传统导游 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B.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扫码导游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C.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手机拍照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361558739"/>
              </p:ext>
            </p:extLst>
          </p:nvPr>
        </p:nvGraphicFramePr>
        <p:xfrm>
          <a:off x="3756309" y="3232178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矩形标注 9"/>
          <p:cNvSpPr/>
          <p:nvPr/>
        </p:nvSpPr>
        <p:spPr>
          <a:xfrm>
            <a:off x="9267608" y="1397160"/>
            <a:ext cx="2098415" cy="1894223"/>
          </a:xfrm>
          <a:prstGeom prst="wedgeRectCallout">
            <a:avLst>
              <a:gd name="adj1" fmla="val -114639"/>
              <a:gd name="adj2" fmla="val 48559"/>
            </a:avLst>
          </a:prstGeom>
          <a:solidFill>
            <a:schemeClr val="bg2"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互动性较好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可以对话问答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1" name="矩形标注 10"/>
          <p:cNvSpPr/>
          <p:nvPr/>
        </p:nvSpPr>
        <p:spPr>
          <a:xfrm>
            <a:off x="1884840" y="3348414"/>
            <a:ext cx="2292455" cy="2964245"/>
          </a:xfrm>
          <a:prstGeom prst="wedgeRectCallout">
            <a:avLst>
              <a:gd name="adj1" fmla="val 104180"/>
              <a:gd name="adj2" fmla="val -1937"/>
            </a:avLst>
          </a:prstGeom>
          <a:solidFill>
            <a:schemeClr val="accent4">
              <a:lumMod val="20000"/>
              <a:lumOff val="8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手机拍照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操作简单，顺便拍照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好看有趣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更加方便自主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不影响景区外观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2" name="矩形标注 11"/>
          <p:cNvSpPr/>
          <p:nvPr/>
        </p:nvSpPr>
        <p:spPr>
          <a:xfrm>
            <a:off x="9776135" y="4455414"/>
            <a:ext cx="2098415" cy="1894223"/>
          </a:xfrm>
          <a:prstGeom prst="wedgeRectCallout">
            <a:avLst>
              <a:gd name="adj1" fmla="val -139719"/>
              <a:gd name="adj2" fmla="val -36874"/>
            </a:avLst>
          </a:prstGeom>
          <a:solidFill>
            <a:schemeClr val="bg2"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路径规划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方便自由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612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306617"/>
            <a:ext cx="9590892" cy="29167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无导游时（如清华园）迷路原因分析</a:t>
            </a:r>
          </a:p>
          <a:p>
            <a:endParaRPr kumimoji="1" lang="en-US" altLang="zh-CN" sz="7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“你刚入学时是否有在清华园迷路的经历？如果有，原因是？”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园子太大，建筑太多，傻傻分不清楚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B.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路标太少，不明确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C.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地图定位不准确，或是看不懂地图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D.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没有迷路经历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765772646"/>
              </p:ext>
            </p:extLst>
          </p:nvPr>
        </p:nvGraphicFramePr>
        <p:xfrm>
          <a:off x="2671201" y="3278822"/>
          <a:ext cx="7027200" cy="3280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42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8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9FB1"/>
      </a:accent1>
      <a:accent2>
        <a:srgbClr val="9FD9DE"/>
      </a:accent2>
      <a:accent3>
        <a:srgbClr val="0C3553"/>
      </a:accent3>
      <a:accent4>
        <a:srgbClr val="FFCC00"/>
      </a:accent4>
      <a:accent5>
        <a:srgbClr val="FF8900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1764</TotalTime>
  <Words>1784</Words>
  <Application>Microsoft Macintosh PowerPoint</Application>
  <PresentationFormat>宽屏</PresentationFormat>
  <Paragraphs>457</Paragraphs>
  <Slides>46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等线</vt:lpstr>
      <vt:lpstr>宋体</vt:lpstr>
      <vt:lpstr>Microsoft YaHei</vt:lpstr>
      <vt:lpstr>Microsoft YaHei</vt:lpstr>
      <vt:lpstr>微软雅黑 Light</vt:lpstr>
      <vt:lpstr>Segoe UI Light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钰晖</cp:lastModifiedBy>
  <cp:revision>480</cp:revision>
  <dcterms:created xsi:type="dcterms:W3CDTF">2015-08-18T02:51:41Z</dcterms:created>
  <dcterms:modified xsi:type="dcterms:W3CDTF">2018-06-03T15:26:32Z</dcterms:modified>
  <cp:category/>
</cp:coreProperties>
</file>